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</p:sldMasterIdLst>
  <p:notesMasterIdLst>
    <p:notesMasterId r:id="rId45"/>
  </p:notesMasterIdLst>
  <p:sldIdLst>
    <p:sldId id="256" r:id="rId3"/>
    <p:sldId id="304" r:id="rId4"/>
    <p:sldId id="298" r:id="rId5"/>
    <p:sldId id="299" r:id="rId6"/>
    <p:sldId id="278" r:id="rId7"/>
    <p:sldId id="280" r:id="rId8"/>
    <p:sldId id="295" r:id="rId9"/>
    <p:sldId id="294" r:id="rId10"/>
    <p:sldId id="275" r:id="rId11"/>
    <p:sldId id="300" r:id="rId12"/>
    <p:sldId id="305" r:id="rId13"/>
    <p:sldId id="283" r:id="rId14"/>
    <p:sldId id="306" r:id="rId15"/>
    <p:sldId id="307" r:id="rId16"/>
    <p:sldId id="309" r:id="rId17"/>
    <p:sldId id="297" r:id="rId18"/>
    <p:sldId id="263" r:id="rId19"/>
    <p:sldId id="267" r:id="rId20"/>
    <p:sldId id="270" r:id="rId21"/>
    <p:sldId id="310" r:id="rId22"/>
    <p:sldId id="311" r:id="rId23"/>
    <p:sldId id="301" r:id="rId24"/>
    <p:sldId id="302" r:id="rId25"/>
    <p:sldId id="315" r:id="rId26"/>
    <p:sldId id="319" r:id="rId27"/>
    <p:sldId id="303" r:id="rId28"/>
    <p:sldId id="316" r:id="rId29"/>
    <p:sldId id="317" r:id="rId30"/>
    <p:sldId id="282" r:id="rId31"/>
    <p:sldId id="320" r:id="rId32"/>
    <p:sldId id="312" r:id="rId33"/>
    <p:sldId id="313" r:id="rId34"/>
    <p:sldId id="325" r:id="rId35"/>
    <p:sldId id="322" r:id="rId36"/>
    <p:sldId id="314" r:id="rId37"/>
    <p:sldId id="290" r:id="rId38"/>
    <p:sldId id="321" r:id="rId39"/>
    <p:sldId id="323" r:id="rId40"/>
    <p:sldId id="276" r:id="rId41"/>
    <p:sldId id="326" r:id="rId42"/>
    <p:sldId id="327" r:id="rId43"/>
    <p:sldId id="324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EDBD"/>
    <a:srgbClr val="06C8E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756" autoAdjust="0"/>
    <p:restoredTop sz="94660"/>
  </p:normalViewPr>
  <p:slideViewPr>
    <p:cSldViewPr>
      <p:cViewPr varScale="1">
        <p:scale>
          <a:sx n="70" d="100"/>
          <a:sy n="70" d="100"/>
        </p:scale>
        <p:origin x="-136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2021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62;&#1077;&#1085;&#1099;%20&#1080;&#1089;&#1090;&#1086;&#1088;&#1080;&#1095;&#1077;&#1089;&#1082;&#1080;&#1077;\Cen_1991-2011.xls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&#1062;&#1077;&#1085;&#1099;%20&#1080;&#1089;&#1090;&#1086;&#1088;&#1080;&#1095;&#1077;&#1089;&#1082;&#1080;&#1077;\Cen_1991-2011.xls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&#1062;&#1077;&#1085;&#1099;%20&#1080;&#1089;&#1090;&#1086;&#1088;&#1080;&#1095;&#1077;&#1089;&#1082;&#1080;&#1077;\Cen_1991-2011.xls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7;&#1064;&#1040;\&#1071;&#1081;&#1094;&#1072;.xlsx" TargetMode="External"/><Relationship Id="rId1" Type="http://schemas.openxmlformats.org/officeDocument/2006/relationships/themeOverride" Target="../theme/themeOverride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7;&#1064;&#1040;\&#1089;&#1072;&#1093;&#1072;&#1088;.xlsx" TargetMode="External"/><Relationship Id="rId1" Type="http://schemas.openxmlformats.org/officeDocument/2006/relationships/themeOverride" Target="../theme/themeOverride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3;&#1072;&#1091;&#1095;&#1085;&#1099;&#1081;%20&#1089;&#1077;&#1084;&#1080;&#1085;&#1072;&#1088;\Example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3;&#1072;&#1091;&#1095;&#1085;&#1099;&#1081;%20&#1089;&#1077;&#1084;&#1080;&#1085;&#1072;&#1088;\2011\&#1045;&#1088;&#1086;&#1092;&#1077;&#1077;&#1074;&#1086;&#1081;%20727.xls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&#1053;&#1072;&#1091;&#1095;&#1085;&#1099;&#1081;%20&#1089;&#1077;&#1084;&#1080;&#1085;&#1072;&#1088;\2011\&#1045;&#1088;&#1086;&#1092;&#1077;&#1077;&#1074;&#1086;&#1081;%20727.xls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&#1053;&#1072;&#1091;&#1095;&#1085;&#1099;&#1081;%20&#1089;&#1077;&#1084;&#1080;&#1085;&#1072;&#1088;\2011\&#1045;&#1088;&#1086;&#1092;&#1077;&#1077;&#1074;&#1086;&#1081;%20727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&#1062;&#1077;&#1085;&#1099;%20&#1080;&#1089;&#1090;&#1086;&#1088;&#1080;&#1095;&#1077;&#1089;&#1082;&#1080;&#1077;\Cen_1991-201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3;&#1072;&#1091;&#1095;%20&#1090;&#1077;&#1093;%20&#1087;&#1088;&#1086;&#1075;\&#1054;&#1089;&#1085;&#1086;&#1074;&#1099;%20&#1087;&#1088;&#1086;&#1075;&#1085;&#1086;&#1079;&#1072;%20&#1094;&#1077;&#1085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&#1053;&#1072;&#1091;&#1095;%20&#1090;&#1077;&#1093;%20&#1087;&#1088;&#1086;&#1075;\&#1054;&#1089;&#1085;&#1086;&#1074;&#1099;%20&#1087;&#1088;&#1086;&#1075;&#1085;&#1086;&#1079;&#1072;%20&#1094;&#1077;&#1085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3;&#1072;&#1091;&#1095;%20&#1090;&#1077;&#1093;%20&#1087;&#1088;&#1086;&#1075;\&#1054;&#1089;&#1085;&#1086;&#1074;&#1099;%20&#1087;&#1088;&#1086;&#1075;&#1085;&#1086;&#1079;&#1072;%20&#1094;&#1077;&#1085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3;&#1072;&#1091;&#1095;%20&#1090;&#1077;&#1093;%20&#1087;&#1088;&#1086;&#1075;\&#1054;&#1089;&#1085;&#1086;&#1074;&#1099;%20&#1087;&#1088;&#1086;&#1075;&#1085;&#1086;&#1079;&#1072;%20&#1094;&#1077;&#1085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&#1053;&#1072;&#1091;&#1095;%20&#1090;&#1077;&#1093;%20&#1087;&#1088;&#1086;&#1075;\&#1054;&#1089;&#1085;&#1086;&#1074;&#1099;%20&#1087;&#1088;&#1086;&#1075;&#1085;&#1086;&#1079;&#1072;%20&#1094;&#1077;&#1085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7;&#1064;&#1040;\eggs(9).xls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&#1062;&#1077;&#1085;&#1099;%20&#1080;&#1089;&#1090;&#1086;&#1088;&#1080;&#1095;&#1077;&#1089;&#1082;&#1080;&#1077;\Cen_1991-201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Лист1!$C$55</c:f>
              <c:strCache>
                <c:ptCount val="1"/>
                <c:pt idx="0">
                  <c:v>Цена 10 шт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14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</c:spPr>
          </c:marker>
          <c:trendline>
            <c:spPr>
              <a:ln w="34925">
                <a:solidFill>
                  <a:srgbClr val="FF0000"/>
                </a:solidFill>
                <a:prstDash val="dash"/>
              </a:ln>
            </c:spPr>
            <c:trendlineType val="linear"/>
            <c:dispRSqr val="1"/>
            <c:dispEq val="1"/>
            <c:trendlineLbl>
              <c:layout>
                <c:manualLayout>
                  <c:x val="-0.34323110378153665"/>
                  <c:y val="8.3507004968796719E-2"/>
                </c:manualLayout>
              </c:layout>
              <c:tx>
                <c:rich>
                  <a:bodyPr/>
                  <a:lstStyle/>
                  <a:p>
                    <a:pPr>
                      <a:defRPr sz="2800"/>
                    </a:pPr>
                    <a:r>
                      <a:rPr lang="ru-RU" sz="2800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Цена</a:t>
                    </a:r>
                    <a:r>
                      <a:rPr lang="en-US" sz="2800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2800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= 2,29x - 2,06
R² = 0,973</a:t>
                    </a:r>
                    <a:endParaRPr lang="en-US" sz="2800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General" sourceLinked="0"/>
            </c:trendlineLbl>
          </c:trendline>
          <c:cat>
            <c:numRef>
              <c:f>Лист1!$B$56:$B$74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</c:numRef>
          </c:cat>
          <c:val>
            <c:numRef>
              <c:f>Лист1!$C$56:$C$74</c:f>
              <c:numCache>
                <c:formatCode>_-* #,##0.0_р_._-;\-* #,##0.0_р_._-;_-* "-"??_р_._-;_-@_-</c:formatCode>
                <c:ptCount val="19"/>
                <c:pt idx="0">
                  <c:v>0.82707000000000064</c:v>
                </c:pt>
                <c:pt idx="1">
                  <c:v>2.65727</c:v>
                </c:pt>
                <c:pt idx="2">
                  <c:v>5.3449999999999953</c:v>
                </c:pt>
                <c:pt idx="3">
                  <c:v>5.8789999999999996</c:v>
                </c:pt>
                <c:pt idx="4">
                  <c:v>5.6869999999999985</c:v>
                </c:pt>
                <c:pt idx="5" formatCode="_-* #,##0_р_._-;\-* #,##0_р_._-;_-* &quot;-&quot;??_р_._-;_-@_-">
                  <c:v>14.94</c:v>
                </c:pt>
                <c:pt idx="6" formatCode="_-* #,##0_р_._-;\-* #,##0_р_._-;_-* &quot;-&quot;??_р_._-;_-@_-">
                  <c:v>14.94</c:v>
                </c:pt>
                <c:pt idx="7" formatCode="_-* #,##0_р_._-;\-* #,##0_р_._-;_-* &quot;-&quot;??_р_._-;_-@_-">
                  <c:v>16.57</c:v>
                </c:pt>
                <c:pt idx="8" formatCode="_-* #,##0_р_._-;\-* #,##0_р_._-;_-* &quot;-&quot;??_р_._-;_-@_-">
                  <c:v>18.84</c:v>
                </c:pt>
                <c:pt idx="9" formatCode="_-* #,##0_р_._-;\-* #,##0_р_._-;_-* &quot;-&quot;??_р_._-;_-@_-">
                  <c:v>20.059999999999999</c:v>
                </c:pt>
                <c:pt idx="10" formatCode="_-* #,##0_р_._-;\-* #,##0_р_._-;_-* &quot;-&quot;??_р_._-;_-@_-">
                  <c:v>22.08</c:v>
                </c:pt>
                <c:pt idx="11" formatCode="_-* #,##0_р_._-;\-* #,##0_р_._-;_-* &quot;-&quot;??_р_._-;_-@_-">
                  <c:v>28.439999999999987</c:v>
                </c:pt>
                <c:pt idx="12" formatCode="_-* #,##0_р_._-;\-* #,##0_р_._-;_-* &quot;-&quot;??_р_._-;_-@_-">
                  <c:v>24.5</c:v>
                </c:pt>
                <c:pt idx="13" formatCode="_-* #,##0_р_._-;\-* #,##0_р_._-;_-* &quot;-&quot;??_р_._-;_-@_-">
                  <c:v>27.06</c:v>
                </c:pt>
                <c:pt idx="14" formatCode="_-* #,##0_р_._-;\-* #,##0_р_._-;_-* &quot;-&quot;??_р_._-;_-@_-">
                  <c:v>34.89</c:v>
                </c:pt>
                <c:pt idx="15" formatCode="_-* #,##0_р_._-;\-* #,##0_р_._-;_-* &quot;-&quot;??_р_._-;_-@_-">
                  <c:v>40.020000000000003</c:v>
                </c:pt>
                <c:pt idx="16" formatCode="_-* #,##0_р_._-;\-* #,##0_р_._-;_-* &quot;-&quot;??_р_._-;_-@_-">
                  <c:v>34.160000000000011</c:v>
                </c:pt>
                <c:pt idx="17" formatCode="_-* #,##0_р_._-;\-* #,##0_р_._-;_-* &quot;-&quot;??_р_._-;_-@_-">
                  <c:v>38.56</c:v>
                </c:pt>
                <c:pt idx="18" formatCode="_-* #,##0_р_._-;\-* #,##0_р_._-;_-* &quot;-&quot;??_р_._-;_-@_-">
                  <c:v>41.25</c:v>
                </c:pt>
              </c:numCache>
            </c:numRef>
          </c:val>
        </c:ser>
        <c:marker val="1"/>
        <c:axId val="155823488"/>
        <c:axId val="178315648"/>
      </c:lineChart>
      <c:catAx>
        <c:axId val="1558234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8315648"/>
        <c:crosses val="autoZero"/>
        <c:auto val="1"/>
        <c:lblAlgn val="ctr"/>
        <c:lblOffset val="100"/>
      </c:catAx>
      <c:valAx>
        <c:axId val="178315648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5823488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Лист2!$AE$9</c:f>
              <c:strCache>
                <c:ptCount val="1"/>
                <c:pt idx="0">
                  <c:v>США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diamond"/>
            <c:size val="14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cat>
            <c:numRef>
              <c:f>Лист2!$AD$10:$AD$108</c:f>
              <c:numCache>
                <c:formatCode>General</c:formatCode>
                <c:ptCount val="99"/>
                <c:pt idx="0">
                  <c:v>1913</c:v>
                </c:pt>
                <c:pt idx="1">
                  <c:v>1914</c:v>
                </c:pt>
                <c:pt idx="2">
                  <c:v>1915</c:v>
                </c:pt>
                <c:pt idx="3">
                  <c:v>1916</c:v>
                </c:pt>
                <c:pt idx="4">
                  <c:v>1917</c:v>
                </c:pt>
                <c:pt idx="5">
                  <c:v>1918</c:v>
                </c:pt>
                <c:pt idx="6">
                  <c:v>1919</c:v>
                </c:pt>
                <c:pt idx="7">
                  <c:v>1920</c:v>
                </c:pt>
                <c:pt idx="8">
                  <c:v>1921</c:v>
                </c:pt>
                <c:pt idx="9">
                  <c:v>1922</c:v>
                </c:pt>
                <c:pt idx="10">
                  <c:v>1923</c:v>
                </c:pt>
                <c:pt idx="11">
                  <c:v>1924</c:v>
                </c:pt>
                <c:pt idx="12">
                  <c:v>1925</c:v>
                </c:pt>
                <c:pt idx="13">
                  <c:v>1926</c:v>
                </c:pt>
                <c:pt idx="14">
                  <c:v>1927</c:v>
                </c:pt>
                <c:pt idx="15">
                  <c:v>1928</c:v>
                </c:pt>
                <c:pt idx="16">
                  <c:v>1929</c:v>
                </c:pt>
                <c:pt idx="17">
                  <c:v>1930</c:v>
                </c:pt>
                <c:pt idx="18">
                  <c:v>1931</c:v>
                </c:pt>
                <c:pt idx="19">
                  <c:v>1932</c:v>
                </c:pt>
                <c:pt idx="20">
                  <c:v>1933</c:v>
                </c:pt>
                <c:pt idx="21">
                  <c:v>1934</c:v>
                </c:pt>
                <c:pt idx="22">
                  <c:v>1935</c:v>
                </c:pt>
                <c:pt idx="23">
                  <c:v>1936</c:v>
                </c:pt>
                <c:pt idx="24">
                  <c:v>1937</c:v>
                </c:pt>
                <c:pt idx="25">
                  <c:v>1938</c:v>
                </c:pt>
                <c:pt idx="26">
                  <c:v>1939</c:v>
                </c:pt>
                <c:pt idx="27">
                  <c:v>1940</c:v>
                </c:pt>
                <c:pt idx="28">
                  <c:v>1941</c:v>
                </c:pt>
                <c:pt idx="29">
                  <c:v>1942</c:v>
                </c:pt>
                <c:pt idx="30">
                  <c:v>1943</c:v>
                </c:pt>
                <c:pt idx="31">
                  <c:v>1944</c:v>
                </c:pt>
                <c:pt idx="32">
                  <c:v>1945</c:v>
                </c:pt>
                <c:pt idx="33">
                  <c:v>1946</c:v>
                </c:pt>
                <c:pt idx="34">
                  <c:v>1947</c:v>
                </c:pt>
                <c:pt idx="35">
                  <c:v>1948</c:v>
                </c:pt>
                <c:pt idx="36">
                  <c:v>1949</c:v>
                </c:pt>
                <c:pt idx="37">
                  <c:v>1950</c:v>
                </c:pt>
                <c:pt idx="38">
                  <c:v>1951</c:v>
                </c:pt>
                <c:pt idx="39">
                  <c:v>1952</c:v>
                </c:pt>
                <c:pt idx="40">
                  <c:v>1953</c:v>
                </c:pt>
                <c:pt idx="41">
                  <c:v>1954</c:v>
                </c:pt>
                <c:pt idx="42">
                  <c:v>1955</c:v>
                </c:pt>
                <c:pt idx="43">
                  <c:v>1956</c:v>
                </c:pt>
                <c:pt idx="44">
                  <c:v>1957</c:v>
                </c:pt>
                <c:pt idx="45">
                  <c:v>1958</c:v>
                </c:pt>
                <c:pt idx="46">
                  <c:v>1959</c:v>
                </c:pt>
                <c:pt idx="47">
                  <c:v>1960</c:v>
                </c:pt>
                <c:pt idx="48">
                  <c:v>1961</c:v>
                </c:pt>
                <c:pt idx="49">
                  <c:v>1962</c:v>
                </c:pt>
                <c:pt idx="50">
                  <c:v>1963</c:v>
                </c:pt>
                <c:pt idx="51">
                  <c:v>1964</c:v>
                </c:pt>
                <c:pt idx="52">
                  <c:v>1965</c:v>
                </c:pt>
                <c:pt idx="53">
                  <c:v>1966</c:v>
                </c:pt>
                <c:pt idx="54">
                  <c:v>1967</c:v>
                </c:pt>
                <c:pt idx="55">
                  <c:v>1968</c:v>
                </c:pt>
                <c:pt idx="56">
                  <c:v>1969</c:v>
                </c:pt>
                <c:pt idx="57">
                  <c:v>1970</c:v>
                </c:pt>
                <c:pt idx="58">
                  <c:v>1971</c:v>
                </c:pt>
                <c:pt idx="59">
                  <c:v>1972</c:v>
                </c:pt>
                <c:pt idx="60">
                  <c:v>1973</c:v>
                </c:pt>
                <c:pt idx="61">
                  <c:v>1974</c:v>
                </c:pt>
                <c:pt idx="62">
                  <c:v>1975</c:v>
                </c:pt>
                <c:pt idx="63">
                  <c:v>1976</c:v>
                </c:pt>
                <c:pt idx="64">
                  <c:v>1977</c:v>
                </c:pt>
                <c:pt idx="65">
                  <c:v>1978</c:v>
                </c:pt>
                <c:pt idx="66">
                  <c:v>1979</c:v>
                </c:pt>
                <c:pt idx="67">
                  <c:v>1980</c:v>
                </c:pt>
                <c:pt idx="68">
                  <c:v>1981</c:v>
                </c:pt>
                <c:pt idx="69">
                  <c:v>1982</c:v>
                </c:pt>
                <c:pt idx="70">
                  <c:v>1983</c:v>
                </c:pt>
                <c:pt idx="71">
                  <c:v>1984</c:v>
                </c:pt>
                <c:pt idx="72">
                  <c:v>1985</c:v>
                </c:pt>
                <c:pt idx="73">
                  <c:v>1986</c:v>
                </c:pt>
                <c:pt idx="74">
                  <c:v>1987</c:v>
                </c:pt>
                <c:pt idx="75">
                  <c:v>1988</c:v>
                </c:pt>
                <c:pt idx="76">
                  <c:v>1989</c:v>
                </c:pt>
                <c:pt idx="77">
                  <c:v>1990</c:v>
                </c:pt>
                <c:pt idx="78">
                  <c:v>1991</c:v>
                </c:pt>
                <c:pt idx="79">
                  <c:v>1992</c:v>
                </c:pt>
                <c:pt idx="80">
                  <c:v>1993</c:v>
                </c:pt>
                <c:pt idx="81">
                  <c:v>1994</c:v>
                </c:pt>
                <c:pt idx="82">
                  <c:v>1995</c:v>
                </c:pt>
                <c:pt idx="83">
                  <c:v>1996</c:v>
                </c:pt>
                <c:pt idx="84">
                  <c:v>1997</c:v>
                </c:pt>
                <c:pt idx="85">
                  <c:v>1998</c:v>
                </c:pt>
                <c:pt idx="86">
                  <c:v>1999</c:v>
                </c:pt>
                <c:pt idx="87">
                  <c:v>2000</c:v>
                </c:pt>
                <c:pt idx="88">
                  <c:v>2001</c:v>
                </c:pt>
                <c:pt idx="89">
                  <c:v>2002</c:v>
                </c:pt>
                <c:pt idx="90">
                  <c:v>2003</c:v>
                </c:pt>
                <c:pt idx="91">
                  <c:v>2004</c:v>
                </c:pt>
                <c:pt idx="92">
                  <c:v>2005</c:v>
                </c:pt>
                <c:pt idx="93">
                  <c:v>2006</c:v>
                </c:pt>
                <c:pt idx="94">
                  <c:v>2007</c:v>
                </c:pt>
                <c:pt idx="95">
                  <c:v>2008</c:v>
                </c:pt>
                <c:pt idx="96">
                  <c:v>2009</c:v>
                </c:pt>
                <c:pt idx="97">
                  <c:v>2010</c:v>
                </c:pt>
                <c:pt idx="98">
                  <c:v>2011</c:v>
                </c:pt>
              </c:numCache>
            </c:numRef>
          </c:cat>
          <c:val>
            <c:numRef>
              <c:f>Лист2!$AE$10:$AE$108</c:f>
              <c:numCache>
                <c:formatCode>0.000%</c:formatCode>
                <c:ptCount val="99"/>
                <c:pt idx="0">
                  <c:v>4.5167118337850054E-4</c:v>
                </c:pt>
                <c:pt idx="1">
                  <c:v>4.5593368237347348E-4</c:v>
                </c:pt>
                <c:pt idx="2">
                  <c:v>3.8176265270506156E-4</c:v>
                </c:pt>
                <c:pt idx="3">
                  <c:v>4.0758676351896803E-4</c:v>
                </c:pt>
                <c:pt idx="4">
                  <c:v>3.9721539721539753E-4</c:v>
                </c:pt>
                <c:pt idx="5">
                  <c:v>4.3916023993144907E-4</c:v>
                </c:pt>
                <c:pt idx="6">
                  <c:v>4.0619765494137361E-4</c:v>
                </c:pt>
                <c:pt idx="7">
                  <c:v>3.893587033121922E-4</c:v>
                </c:pt>
                <c:pt idx="8">
                  <c:v>4.5299145299145297E-4</c:v>
                </c:pt>
                <c:pt idx="9">
                  <c:v>4.0540540540540528E-4</c:v>
                </c:pt>
                <c:pt idx="10">
                  <c:v>4.2806799336650138E-4</c:v>
                </c:pt>
                <c:pt idx="11">
                  <c:v>4.2151162790697675E-4</c:v>
                </c:pt>
                <c:pt idx="12">
                  <c:v>3.6791471658866406E-4</c:v>
                </c:pt>
                <c:pt idx="13">
                  <c:v>3.0955918771669223E-4</c:v>
                </c:pt>
                <c:pt idx="14">
                  <c:v>2.9057017543859706E-4</c:v>
                </c:pt>
                <c:pt idx="15">
                  <c:v>2.9986522911051215E-4</c:v>
                </c:pt>
                <c:pt idx="16">
                  <c:v>2.9775714285714343E-4</c:v>
                </c:pt>
                <c:pt idx="17">
                  <c:v>3.2501144919590697E-4</c:v>
                </c:pt>
                <c:pt idx="18">
                  <c:v>3.3915076252723361E-4</c:v>
                </c:pt>
                <c:pt idx="19">
                  <c:v>4.9801306076093139E-4</c:v>
                </c:pt>
                <c:pt idx="20">
                  <c:v>5.5293354018912534E-4</c:v>
                </c:pt>
                <c:pt idx="21">
                  <c:v>3.7816462121212168E-4</c:v>
                </c:pt>
                <c:pt idx="22">
                  <c:v>2.5461573442473904E-4</c:v>
                </c:pt>
                <c:pt idx="23">
                  <c:v>1.8082265314240274E-4</c:v>
                </c:pt>
                <c:pt idx="24">
                  <c:v>1.6120647442872707E-4</c:v>
                </c:pt>
                <c:pt idx="25">
                  <c:v>2.1361062717770073E-4</c:v>
                </c:pt>
                <c:pt idx="26">
                  <c:v>2.7680694143167046E-4</c:v>
                </c:pt>
                <c:pt idx="27">
                  <c:v>2.3730790598290596E-4</c:v>
                </c:pt>
                <c:pt idx="28">
                  <c:v>1.8726320047355994E-4</c:v>
                </c:pt>
                <c:pt idx="29">
                  <c:v>1.4065910541486521E-4</c:v>
                </c:pt>
                <c:pt idx="30">
                  <c:v>9.8643076535750418E-5</c:v>
                </c:pt>
                <c:pt idx="31">
                  <c:v>9.1388762511374042E-5</c:v>
                </c:pt>
                <c:pt idx="32">
                  <c:v>1.1712606454504706E-4</c:v>
                </c:pt>
                <c:pt idx="33">
                  <c:v>1.5821637426900601E-4</c:v>
                </c:pt>
                <c:pt idx="34">
                  <c:v>1.8241466352716379E-4</c:v>
                </c:pt>
                <c:pt idx="35">
                  <c:v>1.4762026374442804E-4</c:v>
                </c:pt>
                <c:pt idx="36">
                  <c:v>1.7548200523756082E-4</c:v>
                </c:pt>
                <c:pt idx="37">
                  <c:v>1.6196496482868178E-4</c:v>
                </c:pt>
                <c:pt idx="38">
                  <c:v>1.7131802239905714E-4</c:v>
                </c:pt>
                <c:pt idx="39">
                  <c:v>1.7168456600614036E-4</c:v>
                </c:pt>
                <c:pt idx="40">
                  <c:v>1.5781082410824121E-4</c:v>
                </c:pt>
                <c:pt idx="41">
                  <c:v>1.2873267613038923E-4</c:v>
                </c:pt>
                <c:pt idx="42">
                  <c:v>1.5818449252651885E-4</c:v>
                </c:pt>
                <c:pt idx="43">
                  <c:v>1.3318972952380955E-4</c:v>
                </c:pt>
                <c:pt idx="44">
                  <c:v>1.4757500000000013E-4</c:v>
                </c:pt>
                <c:pt idx="45">
                  <c:v>1.136888805650687E-4</c:v>
                </c:pt>
                <c:pt idx="46">
                  <c:v>1.1509462593762357E-4</c:v>
                </c:pt>
                <c:pt idx="47">
                  <c:v>1.1197401690729499E-4</c:v>
                </c:pt>
                <c:pt idx="48">
                  <c:v>1.0050506088978643E-4</c:v>
                </c:pt>
                <c:pt idx="49">
                  <c:v>1.0177856756602921E-4</c:v>
                </c:pt>
                <c:pt idx="50">
                  <c:v>7.9844128757217727E-5</c:v>
                </c:pt>
                <c:pt idx="51">
                  <c:v>8.6650970715290585E-5</c:v>
                </c:pt>
                <c:pt idx="52">
                  <c:v>7.98396792286656E-5</c:v>
                </c:pt>
                <c:pt idx="53">
                  <c:v>6.992541254125412E-5</c:v>
                </c:pt>
                <c:pt idx="54">
                  <c:v>6.8182665745856438E-5</c:v>
                </c:pt>
                <c:pt idx="55">
                  <c:v>6.1718738095238216E-5</c:v>
                </c:pt>
                <c:pt idx="56">
                  <c:v>5.7440199911977853E-5</c:v>
                </c:pt>
                <c:pt idx="57">
                  <c:v>6.4000757502808645E-5</c:v>
                </c:pt>
                <c:pt idx="61">
                  <c:v>5.5719135925926039E-5</c:v>
                </c:pt>
                <c:pt idx="62">
                  <c:v>4.6140697165761321E-5</c:v>
                </c:pt>
                <c:pt idx="63">
                  <c:v>4.2059681361359191E-5</c:v>
                </c:pt>
                <c:pt idx="64">
                  <c:v>6.2870958505898756E-5</c:v>
                </c:pt>
                <c:pt idx="65">
                  <c:v>4.9773133823674323E-5</c:v>
                </c:pt>
                <c:pt idx="66">
                  <c:v>4.6594770340894523E-5</c:v>
                </c:pt>
                <c:pt idx="67">
                  <c:v>4.7773168893934332E-5</c:v>
                </c:pt>
                <c:pt idx="68">
                  <c:v>3.880042981384405E-5</c:v>
                </c:pt>
                <c:pt idx="69">
                  <c:v>3.714769209762765E-5</c:v>
                </c:pt>
                <c:pt idx="70">
                  <c:v>3.7661237248785028E-5</c:v>
                </c:pt>
                <c:pt idx="71">
                  <c:v>3.4253521070394161E-5</c:v>
                </c:pt>
                <c:pt idx="72">
                  <c:v>3.4760033646897151E-5</c:v>
                </c:pt>
                <c:pt idx="73">
                  <c:v>3.0212026663214305E-5</c:v>
                </c:pt>
                <c:pt idx="74">
                  <c:v>3.2355469195062791E-5</c:v>
                </c:pt>
                <c:pt idx="75">
                  <c:v>2.8436278514293341E-5</c:v>
                </c:pt>
                <c:pt idx="76">
                  <c:v>2.5842615423342219E-5</c:v>
                </c:pt>
                <c:pt idx="77">
                  <c:v>2.5179974145364245E-5</c:v>
                </c:pt>
                <c:pt idx="78">
                  <c:v>2.1242666864023808E-5</c:v>
                </c:pt>
                <c:pt idx="79">
                  <c:v>2.2083605043657078E-5</c:v>
                </c:pt>
                <c:pt idx="80">
                  <c:v>2.6863824379950656E-5</c:v>
                </c:pt>
                <c:pt idx="81">
                  <c:v>2.5169986051278527E-5</c:v>
                </c:pt>
                <c:pt idx="82">
                  <c:v>2.2573676825980497E-5</c:v>
                </c:pt>
                <c:pt idx="83">
                  <c:v>1.9177395571702919E-5</c:v>
                </c:pt>
                <c:pt idx="84">
                  <c:v>5.3008523239410649E-6</c:v>
                </c:pt>
                <c:pt idx="85">
                  <c:v>4.537529593215034E-6</c:v>
                </c:pt>
                <c:pt idx="86">
                  <c:v>5.7503603642484227E-6</c:v>
                </c:pt>
                <c:pt idx="87">
                  <c:v>4.7136319177994396E-6</c:v>
                </c:pt>
                <c:pt idx="88">
                  <c:v>5.3346843121014015E-6</c:v>
                </c:pt>
                <c:pt idx="89">
                  <c:v>5.8161690966330589E-6</c:v>
                </c:pt>
                <c:pt idx="90">
                  <c:v>6.6363324520057809E-6</c:v>
                </c:pt>
                <c:pt idx="91">
                  <c:v>1.287807024777189E-5</c:v>
                </c:pt>
                <c:pt idx="92">
                  <c:v>1.289074265317852E-5</c:v>
                </c:pt>
                <c:pt idx="93">
                  <c:v>1.2514253317248861E-5</c:v>
                </c:pt>
                <c:pt idx="94">
                  <c:v>1.2848048096463516E-5</c:v>
                </c:pt>
                <c:pt idx="95">
                  <c:v>1.3407229742370401E-5</c:v>
                </c:pt>
              </c:numCache>
            </c:numRef>
          </c:val>
        </c:ser>
        <c:ser>
          <c:idx val="1"/>
          <c:order val="1"/>
          <c:tx>
            <c:strRef>
              <c:f>Лист2!$AF$9</c:f>
              <c:strCache>
                <c:ptCount val="1"/>
                <c:pt idx="0">
                  <c:v>РОС</c:v>
                </c:pt>
              </c:strCache>
            </c:strRef>
          </c:tx>
          <c:marker>
            <c:symbol val="square"/>
            <c:size val="14"/>
            <c:spPr>
              <a:solidFill>
                <a:schemeClr val="accent6">
                  <a:lumMod val="75000"/>
                </a:schemeClr>
              </a:solidFill>
            </c:spPr>
          </c:marker>
          <c:cat>
            <c:numRef>
              <c:f>Лист2!$AD$10:$AD$108</c:f>
              <c:numCache>
                <c:formatCode>General</c:formatCode>
                <c:ptCount val="99"/>
                <c:pt idx="0">
                  <c:v>1913</c:v>
                </c:pt>
                <c:pt idx="1">
                  <c:v>1914</c:v>
                </c:pt>
                <c:pt idx="2">
                  <c:v>1915</c:v>
                </c:pt>
                <c:pt idx="3">
                  <c:v>1916</c:v>
                </c:pt>
                <c:pt idx="4">
                  <c:v>1917</c:v>
                </c:pt>
                <c:pt idx="5">
                  <c:v>1918</c:v>
                </c:pt>
                <c:pt idx="6">
                  <c:v>1919</c:v>
                </c:pt>
                <c:pt idx="7">
                  <c:v>1920</c:v>
                </c:pt>
                <c:pt idx="8">
                  <c:v>1921</c:v>
                </c:pt>
                <c:pt idx="9">
                  <c:v>1922</c:v>
                </c:pt>
                <c:pt idx="10">
                  <c:v>1923</c:v>
                </c:pt>
                <c:pt idx="11">
                  <c:v>1924</c:v>
                </c:pt>
                <c:pt idx="12">
                  <c:v>1925</c:v>
                </c:pt>
                <c:pt idx="13">
                  <c:v>1926</c:v>
                </c:pt>
                <c:pt idx="14">
                  <c:v>1927</c:v>
                </c:pt>
                <c:pt idx="15">
                  <c:v>1928</c:v>
                </c:pt>
                <c:pt idx="16">
                  <c:v>1929</c:v>
                </c:pt>
                <c:pt idx="17">
                  <c:v>1930</c:v>
                </c:pt>
                <c:pt idx="18">
                  <c:v>1931</c:v>
                </c:pt>
                <c:pt idx="19">
                  <c:v>1932</c:v>
                </c:pt>
                <c:pt idx="20">
                  <c:v>1933</c:v>
                </c:pt>
                <c:pt idx="21">
                  <c:v>1934</c:v>
                </c:pt>
                <c:pt idx="22">
                  <c:v>1935</c:v>
                </c:pt>
                <c:pt idx="23">
                  <c:v>1936</c:v>
                </c:pt>
                <c:pt idx="24">
                  <c:v>1937</c:v>
                </c:pt>
                <c:pt idx="25">
                  <c:v>1938</c:v>
                </c:pt>
                <c:pt idx="26">
                  <c:v>1939</c:v>
                </c:pt>
                <c:pt idx="27">
                  <c:v>1940</c:v>
                </c:pt>
                <c:pt idx="28">
                  <c:v>1941</c:v>
                </c:pt>
                <c:pt idx="29">
                  <c:v>1942</c:v>
                </c:pt>
                <c:pt idx="30">
                  <c:v>1943</c:v>
                </c:pt>
                <c:pt idx="31">
                  <c:v>1944</c:v>
                </c:pt>
                <c:pt idx="32">
                  <c:v>1945</c:v>
                </c:pt>
                <c:pt idx="33">
                  <c:v>1946</c:v>
                </c:pt>
                <c:pt idx="34">
                  <c:v>1947</c:v>
                </c:pt>
                <c:pt idx="35">
                  <c:v>1948</c:v>
                </c:pt>
                <c:pt idx="36">
                  <c:v>1949</c:v>
                </c:pt>
                <c:pt idx="37">
                  <c:v>1950</c:v>
                </c:pt>
                <c:pt idx="38">
                  <c:v>1951</c:v>
                </c:pt>
                <c:pt idx="39">
                  <c:v>1952</c:v>
                </c:pt>
                <c:pt idx="40">
                  <c:v>1953</c:v>
                </c:pt>
                <c:pt idx="41">
                  <c:v>1954</c:v>
                </c:pt>
                <c:pt idx="42">
                  <c:v>1955</c:v>
                </c:pt>
                <c:pt idx="43">
                  <c:v>1956</c:v>
                </c:pt>
                <c:pt idx="44">
                  <c:v>1957</c:v>
                </c:pt>
                <c:pt idx="45">
                  <c:v>1958</c:v>
                </c:pt>
                <c:pt idx="46">
                  <c:v>1959</c:v>
                </c:pt>
                <c:pt idx="47">
                  <c:v>1960</c:v>
                </c:pt>
                <c:pt idx="48">
                  <c:v>1961</c:v>
                </c:pt>
                <c:pt idx="49">
                  <c:v>1962</c:v>
                </c:pt>
                <c:pt idx="50">
                  <c:v>1963</c:v>
                </c:pt>
                <c:pt idx="51">
                  <c:v>1964</c:v>
                </c:pt>
                <c:pt idx="52">
                  <c:v>1965</c:v>
                </c:pt>
                <c:pt idx="53">
                  <c:v>1966</c:v>
                </c:pt>
                <c:pt idx="54">
                  <c:v>1967</c:v>
                </c:pt>
                <c:pt idx="55">
                  <c:v>1968</c:v>
                </c:pt>
                <c:pt idx="56">
                  <c:v>1969</c:v>
                </c:pt>
                <c:pt idx="57">
                  <c:v>1970</c:v>
                </c:pt>
                <c:pt idx="58">
                  <c:v>1971</c:v>
                </c:pt>
                <c:pt idx="59">
                  <c:v>1972</c:v>
                </c:pt>
                <c:pt idx="60">
                  <c:v>1973</c:v>
                </c:pt>
                <c:pt idx="61">
                  <c:v>1974</c:v>
                </c:pt>
                <c:pt idx="62">
                  <c:v>1975</c:v>
                </c:pt>
                <c:pt idx="63">
                  <c:v>1976</c:v>
                </c:pt>
                <c:pt idx="64">
                  <c:v>1977</c:v>
                </c:pt>
                <c:pt idx="65">
                  <c:v>1978</c:v>
                </c:pt>
                <c:pt idx="66">
                  <c:v>1979</c:v>
                </c:pt>
                <c:pt idx="67">
                  <c:v>1980</c:v>
                </c:pt>
                <c:pt idx="68">
                  <c:v>1981</c:v>
                </c:pt>
                <c:pt idx="69">
                  <c:v>1982</c:v>
                </c:pt>
                <c:pt idx="70">
                  <c:v>1983</c:v>
                </c:pt>
                <c:pt idx="71">
                  <c:v>1984</c:v>
                </c:pt>
                <c:pt idx="72">
                  <c:v>1985</c:v>
                </c:pt>
                <c:pt idx="73">
                  <c:v>1986</c:v>
                </c:pt>
                <c:pt idx="74">
                  <c:v>1987</c:v>
                </c:pt>
                <c:pt idx="75">
                  <c:v>1988</c:v>
                </c:pt>
                <c:pt idx="76">
                  <c:v>1989</c:v>
                </c:pt>
                <c:pt idx="77">
                  <c:v>1990</c:v>
                </c:pt>
                <c:pt idx="78">
                  <c:v>1991</c:v>
                </c:pt>
                <c:pt idx="79">
                  <c:v>1992</c:v>
                </c:pt>
                <c:pt idx="80">
                  <c:v>1993</c:v>
                </c:pt>
                <c:pt idx="81">
                  <c:v>1994</c:v>
                </c:pt>
                <c:pt idx="82">
                  <c:v>1995</c:v>
                </c:pt>
                <c:pt idx="83">
                  <c:v>1996</c:v>
                </c:pt>
                <c:pt idx="84">
                  <c:v>1997</c:v>
                </c:pt>
                <c:pt idx="85">
                  <c:v>1998</c:v>
                </c:pt>
                <c:pt idx="86">
                  <c:v>1999</c:v>
                </c:pt>
                <c:pt idx="87">
                  <c:v>2000</c:v>
                </c:pt>
                <c:pt idx="88">
                  <c:v>2001</c:v>
                </c:pt>
                <c:pt idx="89">
                  <c:v>2002</c:v>
                </c:pt>
                <c:pt idx="90">
                  <c:v>2003</c:v>
                </c:pt>
                <c:pt idx="91">
                  <c:v>2004</c:v>
                </c:pt>
                <c:pt idx="92">
                  <c:v>2005</c:v>
                </c:pt>
                <c:pt idx="93">
                  <c:v>2006</c:v>
                </c:pt>
                <c:pt idx="94">
                  <c:v>2007</c:v>
                </c:pt>
                <c:pt idx="95">
                  <c:v>2008</c:v>
                </c:pt>
                <c:pt idx="96">
                  <c:v>2009</c:v>
                </c:pt>
                <c:pt idx="97">
                  <c:v>2010</c:v>
                </c:pt>
                <c:pt idx="98">
                  <c:v>2011</c:v>
                </c:pt>
              </c:numCache>
            </c:numRef>
          </c:cat>
          <c:val>
            <c:numRef>
              <c:f>Лист2!$AF$10:$AF$108</c:f>
              <c:numCache>
                <c:formatCode>General</c:formatCode>
                <c:ptCount val="99"/>
                <c:pt idx="80" formatCode="0.000%">
                  <c:v>7.1707578297412094E-4</c:v>
                </c:pt>
                <c:pt idx="81" formatCode="0.000%">
                  <c:v>6.4540641784661794E-4</c:v>
                </c:pt>
                <c:pt idx="82" formatCode="0.000%">
                  <c:v>5.5488361013105835E-4</c:v>
                </c:pt>
                <c:pt idx="83" formatCode="0.000%">
                  <c:v>4.3270632486863507E-4</c:v>
                </c:pt>
                <c:pt idx="84" formatCode="0.000%">
                  <c:v>3.5772654933972648E-4</c:v>
                </c:pt>
                <c:pt idx="85" formatCode="0.000%">
                  <c:v>8.3431693440466669E-4</c:v>
                </c:pt>
                <c:pt idx="86" formatCode="0.000%">
                  <c:v>4.5307236317711013E-4</c:v>
                </c:pt>
                <c:pt idx="87" formatCode="0.000%">
                  <c:v>3.3025930915927371E-4</c:v>
                </c:pt>
                <c:pt idx="88" formatCode="0.000%">
                  <c:v>3.019588623658858E-4</c:v>
                </c:pt>
                <c:pt idx="89" formatCode="0.000%">
                  <c:v>2.6605436755414678E-4</c:v>
                </c:pt>
                <c:pt idx="90" formatCode="0.000%">
                  <c:v>2.3946880808143752E-4</c:v>
                </c:pt>
                <c:pt idx="91" formatCode="0.000%">
                  <c:v>2.3884855895292298E-4</c:v>
                </c:pt>
                <c:pt idx="92" formatCode="0.000%">
                  <c:v>1.6184233936862263E-4</c:v>
                </c:pt>
                <c:pt idx="93" formatCode="0.000%">
                  <c:v>1.4325597770231473E-4</c:v>
                </c:pt>
                <c:pt idx="94" formatCode="0.000%">
                  <c:v>1.4927740507514141E-4</c:v>
                </c:pt>
                <c:pt idx="95" formatCode="0.000%">
                  <c:v>1.3767620620097203E-4</c:v>
                </c:pt>
                <c:pt idx="96" formatCode="0.000%">
                  <c:v>1.2490727699699519E-4</c:v>
                </c:pt>
                <c:pt idx="97" formatCode="0.000%">
                  <c:v>1.2091414039066464E-4</c:v>
                </c:pt>
                <c:pt idx="98" formatCode="0.000%">
                  <c:v>1.0685505998494027E-4</c:v>
                </c:pt>
              </c:numCache>
            </c:numRef>
          </c:val>
        </c:ser>
        <c:marker val="1"/>
        <c:axId val="224227328"/>
        <c:axId val="224412032"/>
      </c:lineChart>
      <c:catAx>
        <c:axId val="224227328"/>
        <c:scaling>
          <c:orientation val="minMax"/>
        </c:scaling>
        <c:axPos val="b"/>
        <c:numFmt formatCode="General" sourceLinked="1"/>
        <c:tickLblPos val="nextTo"/>
        <c:crossAx val="224412032"/>
        <c:crosses val="autoZero"/>
        <c:auto val="1"/>
        <c:lblAlgn val="ctr"/>
        <c:lblOffset val="100"/>
      </c:catAx>
      <c:valAx>
        <c:axId val="224412032"/>
        <c:scaling>
          <c:orientation val="minMax"/>
        </c:scaling>
        <c:axPos val="l"/>
        <c:majorGridlines/>
        <c:numFmt formatCode="0.000%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422732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20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483079615048119"/>
          <c:y val="0.12585848643919531"/>
          <c:w val="0.79084492563429643"/>
          <c:h val="0.78570392242636333"/>
        </c:manualLayout>
      </c:layout>
      <c:scatterChart>
        <c:scatterStyle val="lineMarker"/>
        <c:ser>
          <c:idx val="0"/>
          <c:order val="0"/>
          <c:tx>
            <c:strRef>
              <c:f>Лист4!$M$4</c:f>
              <c:strCache>
                <c:ptCount val="1"/>
                <c:pt idx="0">
                  <c:v>США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2"/>
            <c:spPr>
              <a:noFill/>
              <a:ln w="34925"/>
            </c:spPr>
          </c:marker>
          <c:trendline>
            <c:spPr>
              <a:ln w="34925">
                <a:solidFill>
                  <a:schemeClr val="accent1">
                    <a:lumMod val="75000"/>
                  </a:schemeClr>
                </a:solidFill>
                <a:prstDash val="sysDash"/>
              </a:ln>
            </c:spPr>
            <c:trendlineType val="linear"/>
            <c:dispRSqr val="1"/>
            <c:dispEq val="1"/>
            <c:trendlineLbl>
              <c:layout>
                <c:manualLayout>
                  <c:x val="-0.21323382519169648"/>
                  <c:y val="1.2808541555347467E-2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 baseline="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ln(z </a:t>
                    </a:r>
                    <a:r>
                      <a:rPr lang="ru-RU" sz="2400" baseline="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США)</a:t>
                    </a:r>
                    <a:r>
                      <a:rPr lang="en-US" sz="2400" baseline="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= -1,47ln(V) + 3,94
R² = 0,60</a:t>
                    </a:r>
                    <a:endParaRPr lang="en-US" sz="2400" dirty="0">
                      <a:solidFill>
                        <a:srgbClr val="0070C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Лист4!$L$5:$L$52</c:f>
              <c:numCache>
                <c:formatCode>_-* #,##0.00_р_._-;\-* #,##0.00_р_._-;_-* "-"??_р_._-;_-@_-</c:formatCode>
                <c:ptCount val="48"/>
                <c:pt idx="0">
                  <c:v>9.4132028455550536</c:v>
                </c:pt>
                <c:pt idx="1">
                  <c:v>9.5178241158413357</c:v>
                </c:pt>
                <c:pt idx="2">
                  <c:v>9.5478537806752914</c:v>
                </c:pt>
                <c:pt idx="3">
                  <c:v>9.6217367221069345</c:v>
                </c:pt>
                <c:pt idx="4">
                  <c:v>9.7192524661115414</c:v>
                </c:pt>
                <c:pt idx="5">
                  <c:v>9.7807322317835776</c:v>
                </c:pt>
                <c:pt idx="6">
                  <c:v>9.8275652277473515</c:v>
                </c:pt>
                <c:pt idx="7">
                  <c:v>9.8787421448021178</c:v>
                </c:pt>
                <c:pt idx="8">
                  <c:v>9.94370887068645</c:v>
                </c:pt>
                <c:pt idx="9">
                  <c:v>10.006458134576377</c:v>
                </c:pt>
                <c:pt idx="10">
                  <c:v>10.051808414808878</c:v>
                </c:pt>
                <c:pt idx="11">
                  <c:v>10.071015471076128</c:v>
                </c:pt>
                <c:pt idx="12">
                  <c:v>10.11454338080102</c:v>
                </c:pt>
                <c:pt idx="13">
                  <c:v>10.151484679095297</c:v>
                </c:pt>
                <c:pt idx="14">
                  <c:v>10.200124175562955</c:v>
                </c:pt>
                <c:pt idx="15">
                  <c:v>10.233747712673566</c:v>
                </c:pt>
                <c:pt idx="16">
                  <c:v>10.277687183194111</c:v>
                </c:pt>
                <c:pt idx="17">
                  <c:v>10.326836225495281</c:v>
                </c:pt>
                <c:pt idx="18">
                  <c:v>10.369038753166135</c:v>
                </c:pt>
                <c:pt idx="19">
                  <c:v>10.419350985206449</c:v>
                </c:pt>
                <c:pt idx="20">
                  <c:v>10.470275473412913</c:v>
                </c:pt>
                <c:pt idx="21">
                  <c:v>10.493064835546562</c:v>
                </c:pt>
                <c:pt idx="22">
                  <c:v>10.517320736931126</c:v>
                </c:pt>
                <c:pt idx="23">
                  <c:v>10.553846040266922</c:v>
                </c:pt>
                <c:pt idx="24">
                  <c:v>10.606614692223198</c:v>
                </c:pt>
                <c:pt idx="25">
                  <c:v>10.660279542492251</c:v>
                </c:pt>
                <c:pt idx="26">
                  <c:v>10.708853159436472</c:v>
                </c:pt>
                <c:pt idx="27">
                  <c:v>10.74650769078805</c:v>
                </c:pt>
                <c:pt idx="28">
                  <c:v>10.755792250623475</c:v>
                </c:pt>
                <c:pt idx="29">
                  <c:v>8.9029577790151464</c:v>
                </c:pt>
                <c:pt idx="30">
                  <c:v>8.7873145226661755</c:v>
                </c:pt>
                <c:pt idx="31">
                  <c:v>8.7674188494240628</c:v>
                </c:pt>
                <c:pt idx="32">
                  <c:v>8.7515653058015719</c:v>
                </c:pt>
                <c:pt idx="33">
                  <c:v>8.7841338910881426</c:v>
                </c:pt>
                <c:pt idx="34">
                  <c:v>8.7424683891570059</c:v>
                </c:pt>
                <c:pt idx="35">
                  <c:v>8.8227277555911687</c:v>
                </c:pt>
                <c:pt idx="36">
                  <c:v>8.9439591503282578</c:v>
                </c:pt>
                <c:pt idx="37">
                  <c:v>9.0207585229287197</c:v>
                </c:pt>
                <c:pt idx="38">
                  <c:v>9.0872965350392221</c:v>
                </c:pt>
                <c:pt idx="39">
                  <c:v>9.1836619464638432</c:v>
                </c:pt>
                <c:pt idx="40">
                  <c:v>9.2853754856299382</c:v>
                </c:pt>
                <c:pt idx="41">
                  <c:v>9.3827694929076983</c:v>
                </c:pt>
                <c:pt idx="42">
                  <c:v>9.4971623996954957</c:v>
                </c:pt>
                <c:pt idx="43">
                  <c:v>9.6090746789788657</c:v>
                </c:pt>
                <c:pt idx="44">
                  <c:v>9.6828625769457624</c:v>
                </c:pt>
                <c:pt idx="45">
                  <c:v>9.6103310560652542</c:v>
                </c:pt>
                <c:pt idx="46">
                  <c:v>9.6586835354621048</c:v>
                </c:pt>
                <c:pt idx="47">
                  <c:v>9.7253042812149779</c:v>
                </c:pt>
              </c:numCache>
            </c:numRef>
          </c:xVal>
          <c:yVal>
            <c:numRef>
              <c:f>Лист4!$M$5:$M$52</c:f>
              <c:numCache>
                <c:formatCode>_-* #,##0.00_р_._-;\-* #,##0.00_р_._-;_-* "-"??_р_._-;_-@_-</c:formatCode>
                <c:ptCount val="48"/>
                <c:pt idx="0">
                  <c:v>-9.9490463962766196</c:v>
                </c:pt>
                <c:pt idx="1">
                  <c:v>-10.157079233720019</c:v>
                </c:pt>
                <c:pt idx="2">
                  <c:v>-10.20060891261647</c:v>
                </c:pt>
                <c:pt idx="3">
                  <c:v>-10.186879182147333</c:v>
                </c:pt>
                <c:pt idx="4">
                  <c:v>-10.281721193565092</c:v>
                </c:pt>
                <c:pt idx="5">
                  <c:v>-10.267042289590073</c:v>
                </c:pt>
                <c:pt idx="6">
                  <c:v>-10.407270478976249</c:v>
                </c:pt>
                <c:pt idx="7">
                  <c:v>-10.338727488090148</c:v>
                </c:pt>
                <c:pt idx="8">
                  <c:v>-10.467844815519172</c:v>
                </c:pt>
                <c:pt idx="9">
                  <c:v>-10.563485668098274</c:v>
                </c:pt>
                <c:pt idx="10">
                  <c:v>-10.589461556141126</c:v>
                </c:pt>
                <c:pt idx="11">
                  <c:v>-10.759498810902507</c:v>
                </c:pt>
                <c:pt idx="12">
                  <c:v>-10.720675077978028</c:v>
                </c:pt>
                <c:pt idx="13">
                  <c:v>-10.524729995025732</c:v>
                </c:pt>
                <c:pt idx="14">
                  <c:v>-10.589858302997635</c:v>
                </c:pt>
                <c:pt idx="15">
                  <c:v>-10.698726072738667</c:v>
                </c:pt>
                <c:pt idx="16">
                  <c:v>-10.861778286482869</c:v>
                </c:pt>
                <c:pt idx="17">
                  <c:v>-12.147642934497744</c:v>
                </c:pt>
                <c:pt idx="18">
                  <c:v>-12.303127836473914</c:v>
                </c:pt>
                <c:pt idx="19">
                  <c:v>-12.066248033075624</c:v>
                </c:pt>
                <c:pt idx="20">
                  <c:v>-12.265051839273795</c:v>
                </c:pt>
                <c:pt idx="21">
                  <c:v>-12.141280847950767</c:v>
                </c:pt>
                <c:pt idx="22">
                  <c:v>-12.054868743769008</c:v>
                </c:pt>
                <c:pt idx="23">
                  <c:v>-11.922951088638118</c:v>
                </c:pt>
                <c:pt idx="24">
                  <c:v>-11.259984673996575</c:v>
                </c:pt>
                <c:pt idx="25">
                  <c:v>-11.259001127996461</c:v>
                </c:pt>
                <c:pt idx="26">
                  <c:v>-11.288642297884918</c:v>
                </c:pt>
                <c:pt idx="27">
                  <c:v>-11.262318657268782</c:v>
                </c:pt>
                <c:pt idx="28">
                  <c:v>-11.219716463490299</c:v>
                </c:pt>
              </c:numCache>
            </c:numRef>
          </c:yVal>
        </c:ser>
        <c:ser>
          <c:idx val="1"/>
          <c:order val="1"/>
          <c:tx>
            <c:strRef>
              <c:f>Лист4!$N$4</c:f>
              <c:strCache>
                <c:ptCount val="1"/>
                <c:pt idx="0">
                  <c:v>Рос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2"/>
            <c:spPr>
              <a:noFill/>
              <a:ln w="47625"/>
            </c:spPr>
          </c:marker>
          <c:trendline>
            <c:spPr>
              <a:ln w="34925">
                <a:solidFill>
                  <a:schemeClr val="accent6">
                    <a:lumMod val="75000"/>
                  </a:schemeClr>
                </a:solidFill>
                <a:prstDash val="dash"/>
              </a:ln>
            </c:spPr>
            <c:trendlineType val="linear"/>
            <c:dispRSqr val="1"/>
            <c:dispEq val="1"/>
            <c:trendlineLbl>
              <c:layout>
                <c:manualLayout>
                  <c:x val="0.14587624820483758"/>
                  <c:y val="-0.3479703754256586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ln(z </a:t>
                    </a:r>
                    <a:r>
                      <a:rPr lang="en-US" sz="2400" baseline="0" dirty="0" err="1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Poc</a:t>
                    </a:r>
                    <a:r>
                      <a:rPr lang="en-US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) = -1,67ln(V) + 7,13
R² = 0,89</a:t>
                    </a:r>
                    <a:endParaRPr lang="en-US" sz="2400" dirty="0">
                      <a:solidFill>
                        <a:schemeClr val="accent6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Лист4!$L$5:$L$52</c:f>
              <c:numCache>
                <c:formatCode>_-* #,##0.00_р_._-;\-* #,##0.00_р_._-;_-* "-"??_р_._-;_-@_-</c:formatCode>
                <c:ptCount val="48"/>
                <c:pt idx="0">
                  <c:v>9.4132028455550536</c:v>
                </c:pt>
                <c:pt idx="1">
                  <c:v>9.5178241158413357</c:v>
                </c:pt>
                <c:pt idx="2">
                  <c:v>9.5478537806752914</c:v>
                </c:pt>
                <c:pt idx="3">
                  <c:v>9.6217367221069345</c:v>
                </c:pt>
                <c:pt idx="4">
                  <c:v>9.7192524661115414</c:v>
                </c:pt>
                <c:pt idx="5">
                  <c:v>9.7807322317835776</c:v>
                </c:pt>
                <c:pt idx="6">
                  <c:v>9.8275652277473515</c:v>
                </c:pt>
                <c:pt idx="7">
                  <c:v>9.8787421448021178</c:v>
                </c:pt>
                <c:pt idx="8">
                  <c:v>9.94370887068645</c:v>
                </c:pt>
                <c:pt idx="9">
                  <c:v>10.006458134576377</c:v>
                </c:pt>
                <c:pt idx="10">
                  <c:v>10.051808414808878</c:v>
                </c:pt>
                <c:pt idx="11">
                  <c:v>10.071015471076128</c:v>
                </c:pt>
                <c:pt idx="12">
                  <c:v>10.11454338080102</c:v>
                </c:pt>
                <c:pt idx="13">
                  <c:v>10.151484679095297</c:v>
                </c:pt>
                <c:pt idx="14">
                  <c:v>10.200124175562955</c:v>
                </c:pt>
                <c:pt idx="15">
                  <c:v>10.233747712673566</c:v>
                </c:pt>
                <c:pt idx="16">
                  <c:v>10.277687183194111</c:v>
                </c:pt>
                <c:pt idx="17">
                  <c:v>10.326836225495281</c:v>
                </c:pt>
                <c:pt idx="18">
                  <c:v>10.369038753166135</c:v>
                </c:pt>
                <c:pt idx="19">
                  <c:v>10.419350985206449</c:v>
                </c:pt>
                <c:pt idx="20">
                  <c:v>10.470275473412913</c:v>
                </c:pt>
                <c:pt idx="21">
                  <c:v>10.493064835546562</c:v>
                </c:pt>
                <c:pt idx="22">
                  <c:v>10.517320736931126</c:v>
                </c:pt>
                <c:pt idx="23">
                  <c:v>10.553846040266922</c:v>
                </c:pt>
                <c:pt idx="24">
                  <c:v>10.606614692223198</c:v>
                </c:pt>
                <c:pt idx="25">
                  <c:v>10.660279542492251</c:v>
                </c:pt>
                <c:pt idx="26">
                  <c:v>10.708853159436472</c:v>
                </c:pt>
                <c:pt idx="27">
                  <c:v>10.74650769078805</c:v>
                </c:pt>
                <c:pt idx="28">
                  <c:v>10.755792250623475</c:v>
                </c:pt>
                <c:pt idx="29">
                  <c:v>8.9029577790151464</c:v>
                </c:pt>
                <c:pt idx="30">
                  <c:v>8.7873145226661755</c:v>
                </c:pt>
                <c:pt idx="31">
                  <c:v>8.7674188494240628</c:v>
                </c:pt>
                <c:pt idx="32">
                  <c:v>8.7515653058015719</c:v>
                </c:pt>
                <c:pt idx="33">
                  <c:v>8.7841338910881426</c:v>
                </c:pt>
                <c:pt idx="34">
                  <c:v>8.7424683891570059</c:v>
                </c:pt>
                <c:pt idx="35">
                  <c:v>8.8227277555911687</c:v>
                </c:pt>
                <c:pt idx="36">
                  <c:v>8.9439591503282578</c:v>
                </c:pt>
                <c:pt idx="37">
                  <c:v>9.0207585229287197</c:v>
                </c:pt>
                <c:pt idx="38">
                  <c:v>9.0872965350392221</c:v>
                </c:pt>
                <c:pt idx="39">
                  <c:v>9.1836619464638432</c:v>
                </c:pt>
                <c:pt idx="40">
                  <c:v>9.2853754856299382</c:v>
                </c:pt>
                <c:pt idx="41">
                  <c:v>9.3827694929076983</c:v>
                </c:pt>
                <c:pt idx="42">
                  <c:v>9.4971623996954957</c:v>
                </c:pt>
                <c:pt idx="43">
                  <c:v>9.6090746789788657</c:v>
                </c:pt>
                <c:pt idx="44">
                  <c:v>9.6828625769457624</c:v>
                </c:pt>
                <c:pt idx="45">
                  <c:v>9.6103310560652542</c:v>
                </c:pt>
                <c:pt idx="46">
                  <c:v>9.6586835354621048</c:v>
                </c:pt>
                <c:pt idx="47">
                  <c:v>9.7253042812149779</c:v>
                </c:pt>
              </c:numCache>
            </c:numRef>
          </c:xVal>
          <c:yVal>
            <c:numRef>
              <c:f>Лист4!$N$5:$N$52</c:f>
              <c:numCache>
                <c:formatCode>General</c:formatCode>
                <c:ptCount val="48"/>
                <c:pt idx="29" formatCode="_-* #,##0.00_р_._-;\-* #,##0.00_р_._-;_-* &quot;-&quot;??_р_._-;_-@_-">
                  <c:v>-7.2403290284253501</c:v>
                </c:pt>
                <c:pt idx="30" formatCode="_-* #,##0.00_р_._-;\-* #,##0.00_р_._-;_-* &quot;-&quot;??_р_._-;_-@_-">
                  <c:v>-7.3456303344128724</c:v>
                </c:pt>
                <c:pt idx="31" formatCode="_-* #,##0.00_р_._-;\-* #,##0.00_р_._-;_-* &quot;-&quot;??_р_._-;_-@_-">
                  <c:v>-7.4967521776859369</c:v>
                </c:pt>
                <c:pt idx="32" formatCode="_-* #,##0.00_р_._-;\-* #,##0.00_р_._-;_-* &quot;-&quot;??_р_._-;_-@_-">
                  <c:v>-7.7454512936259476</c:v>
                </c:pt>
                <c:pt idx="33" formatCode="_-* #,##0.00_р_._-;\-* #,##0.00_р_._-;_-* &quot;-&quot;??_р_._-;_-@_-">
                  <c:v>-7.935741692089306</c:v>
                </c:pt>
                <c:pt idx="34" formatCode="_-* #,##0.00_р_._-;\-* #,##0.00_р_._-;_-* &quot;-&quot;??_р_._-;_-@_-">
                  <c:v>-7.0888972105220214</c:v>
                </c:pt>
                <c:pt idx="35" formatCode="_-* #,##0.00_р_._-;\-* #,##0.00_р_._-;_-* &quot;-&quot;??_р_._-;_-@_-">
                  <c:v>-7.6994587031258304</c:v>
                </c:pt>
                <c:pt idx="36" formatCode="_-* #,##0.00_р_._-;\-* #,##0.00_р_._-;_-* &quot;-&quot;??_р_._-;_-@_-">
                  <c:v>-8.0156324267402823</c:v>
                </c:pt>
                <c:pt idx="37" formatCode="_-* #,##0.00_р_._-;\-* #,##0.00_р_._-;_-* &quot;-&quot;??_р_._-;_-@_-">
                  <c:v>-8.1052197671993316</c:v>
                </c:pt>
                <c:pt idx="38" formatCode="_-* #,##0.00_р_._-;\-* #,##0.00_р_._-;_-* &quot;-&quot;??_р_._-;_-@_-">
                  <c:v>-8.231809880765919</c:v>
                </c:pt>
                <c:pt idx="39" formatCode="_-* #,##0.00_р_._-;\-* #,##0.00_р_._-;_-* &quot;-&quot;??_р_._-;_-@_-">
                  <c:v>-8.337087387250758</c:v>
                </c:pt>
                <c:pt idx="40" formatCode="_-* #,##0.00_р_._-;\-* #,##0.00_р_._-;_-* &quot;-&quot;??_р_._-;_-@_-">
                  <c:v>-8.3396808514187608</c:v>
                </c:pt>
                <c:pt idx="41" formatCode="_-* #,##0.00_р_._-;\-* #,##0.00_р_._-;_-* &quot;-&quot;??_р_._-;_-@_-">
                  <c:v>-8.728887910385831</c:v>
                </c:pt>
                <c:pt idx="42" formatCode="_-* #,##0.00_р_._-;\-* #,##0.00_р_._-;_-* &quot;-&quot;??_р_._-;_-@_-">
                  <c:v>-8.8508774740790521</c:v>
                </c:pt>
                <c:pt idx="43" formatCode="_-* #,##0.00_р_._-;\-* #,##0.00_р_._-;_-* &quot;-&quot;??_р_._-;_-@_-">
                  <c:v>-8.8097042039534887</c:v>
                </c:pt>
                <c:pt idx="44" formatCode="_-* #,##0.00_р_._-;\-* #,##0.00_р_._-;_-* &quot;-&quot;??_р_._-;_-@_-">
                  <c:v>-8.8906059616340478</c:v>
                </c:pt>
                <c:pt idx="45" formatCode="_-* #,##0.00_р_._-;\-* #,##0.00_р_._-;_-* &quot;-&quot;??_р_._-;_-@_-">
                  <c:v>-8.9879388799439219</c:v>
                </c:pt>
                <c:pt idx="46" formatCode="_-* #,##0.00_р_._-;\-* #,##0.00_р_._-;_-* &quot;-&quot;??_р_._-;_-@_-">
                  <c:v>-9.0204298477893268</c:v>
                </c:pt>
                <c:pt idx="47" formatCode="_-* #,##0.00_р_._-;\-* #,##0.00_р_._-;_-* &quot;-&quot;??_р_._-;_-@_-">
                  <c:v>-9.1440372213546279</c:v>
                </c:pt>
              </c:numCache>
            </c:numRef>
          </c:yVal>
        </c:ser>
        <c:axId val="230634240"/>
        <c:axId val="230636544"/>
      </c:scatterChart>
      <c:valAx>
        <c:axId val="230634240"/>
        <c:scaling>
          <c:orientation val="minMax"/>
          <c:max val="11"/>
          <c:min val="8.5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Ln(V)</a:t>
                </a:r>
                <a:endParaRPr lang="ru-RU" sz="18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_-* #,##0.0_р_._-;\-* #,##0.0_р_._-;_-* &quot;-&quot;?_р_._-;_-@_-" sourceLinked="0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30636544"/>
        <c:crosses val="autoZero"/>
        <c:crossBetween val="midCat"/>
      </c:valAx>
      <c:valAx>
        <c:axId val="230636544"/>
        <c:scaling>
          <c:orientation val="minMax"/>
          <c:max val="-6"/>
          <c:min val="-12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Ln(z</a:t>
                </a:r>
                <a:r>
                  <a:rPr lang="en-US" dirty="0" smtClean="0"/>
                  <a:t>)</a:t>
                </a:r>
                <a:endParaRPr lang="ru-RU" dirty="0"/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30634240"/>
        <c:crosses val="autoZero"/>
        <c:crossBetween val="midCat"/>
      </c:valAx>
    </c:plotArea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График!$C$3</c:f>
              <c:strCache>
                <c:ptCount val="1"/>
                <c:pt idx="0">
                  <c:v>1947-1955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4"/>
            <c:spPr>
              <a:solidFill>
                <a:schemeClr val="tx1">
                  <a:lumMod val="95000"/>
                  <a:lumOff val="5000"/>
                </a:schemeClr>
              </a:solidFill>
            </c:spPr>
          </c:marker>
          <c:trendline>
            <c:spPr>
              <a:ln w="38100">
                <a:solidFill>
                  <a:schemeClr val="tx1"/>
                </a:solidFill>
                <a:prstDash val="dash"/>
              </a:ln>
            </c:spPr>
            <c:trendlineType val="linear"/>
            <c:dispRSqr val="1"/>
            <c:dispEq val="1"/>
            <c:trendlineLbl>
              <c:layout>
                <c:manualLayout>
                  <c:x val="-5.485868213841695E-2"/>
                  <c:y val="-0.62027161921315421"/>
                </c:manualLayout>
              </c:layout>
              <c:tx>
                <c:rich>
                  <a:bodyPr/>
                  <a:lstStyle/>
                  <a:p>
                    <a:pPr>
                      <a:defRPr sz="1600" baseline="0"/>
                    </a:pPr>
                    <a:r>
                      <a:rPr lang="en-US" sz="2400" baseline="0" dirty="0" err="1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ln</a:t>
                    </a:r>
                    <a:r>
                      <a:rPr lang="en-US" sz="2400" baseline="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(Z) = -2,23ln(V) + 8,5</a:t>
                    </a:r>
                    <a:r>
                      <a:rPr lang="ru-RU" sz="2400" baseline="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</a:t>
                    </a:r>
                    <a:r>
                      <a:rPr lang="en-US" sz="2400" baseline="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
R² = 0,72</a:t>
                    </a:r>
                  </a:p>
                </c:rich>
              </c:tx>
              <c:numFmt formatCode="General" sourceLinked="0"/>
            </c:trendlineLbl>
          </c:trendline>
          <c:xVal>
            <c:numRef>
              <c:f>График!$B$4:$B$65</c:f>
              <c:numCache>
                <c:formatCode>_-* #,##0.00_р_._-;\-* #,##0.00_р_._-;_-* "-"??_р_._-;_-@_-</c:formatCode>
                <c:ptCount val="62"/>
                <c:pt idx="0">
                  <c:v>2.3395588508032565</c:v>
                </c:pt>
                <c:pt idx="1">
                  <c:v>2.3638469370241975</c:v>
                </c:pt>
                <c:pt idx="2">
                  <c:v>2.3406061906845768</c:v>
                </c:pt>
                <c:pt idx="3">
                  <c:v>2.4074582246429088</c:v>
                </c:pt>
                <c:pt idx="4">
                  <c:v>2.4670601291345435</c:v>
                </c:pt>
                <c:pt idx="5">
                  <c:v>2.4905304451677592</c:v>
                </c:pt>
                <c:pt idx="6">
                  <c:v>2.5191391257851468</c:v>
                </c:pt>
                <c:pt idx="7">
                  <c:v>2.4940747923685231</c:v>
                </c:pt>
                <c:pt idx="8">
                  <c:v>2.5430909318191341</c:v>
                </c:pt>
                <c:pt idx="9">
                  <c:v>2.5445873428583941</c:v>
                </c:pt>
                <c:pt idx="10">
                  <c:v>2.5461110220257002</c:v>
                </c:pt>
                <c:pt idx="11">
                  <c:v>2.5192477028886109</c:v>
                </c:pt>
                <c:pt idx="12">
                  <c:v>2.5719791835341703</c:v>
                </c:pt>
                <c:pt idx="13">
                  <c:v>2.580628072469862</c:v>
                </c:pt>
                <c:pt idx="14">
                  <c:v>2.5870268070472044</c:v>
                </c:pt>
                <c:pt idx="15">
                  <c:v>2.6306034980213941</c:v>
                </c:pt>
                <c:pt idx="16">
                  <c:v>2.6584373432813653</c:v>
                </c:pt>
                <c:pt idx="17">
                  <c:v>2.7008340727995055</c:v>
                </c:pt>
                <c:pt idx="18">
                  <c:v>2.7504108560525355</c:v>
                </c:pt>
                <c:pt idx="19">
                  <c:v>2.8035140720347691</c:v>
                </c:pt>
                <c:pt idx="20">
                  <c:v>2.8186689021523534</c:v>
                </c:pt>
                <c:pt idx="21">
                  <c:v>2.8554774790915656</c:v>
                </c:pt>
                <c:pt idx="22">
                  <c:v>2.8754944559016877</c:v>
                </c:pt>
                <c:pt idx="23">
                  <c:v>2.864517704672906</c:v>
                </c:pt>
                <c:pt idx="24">
                  <c:v>2.8845171713624884</c:v>
                </c:pt>
                <c:pt idx="25">
                  <c:v>2.9246293102932626</c:v>
                </c:pt>
                <c:pt idx="26">
                  <c:v>2.9708846978557668</c:v>
                </c:pt>
                <c:pt idx="27">
                  <c:v>2.9556018086439031</c:v>
                </c:pt>
                <c:pt idx="28">
                  <c:v>2.9421316343210382</c:v>
                </c:pt>
                <c:pt idx="29">
                  <c:v>2.9865990731254484</c:v>
                </c:pt>
                <c:pt idx="30">
                  <c:v>3.0219154241673047</c:v>
                </c:pt>
                <c:pt idx="31">
                  <c:v>3.0650237714367852</c:v>
                </c:pt>
                <c:pt idx="32">
                  <c:v>3.0852827242883265</c:v>
                </c:pt>
                <c:pt idx="33">
                  <c:v>3.0712334246973647</c:v>
                </c:pt>
                <c:pt idx="34">
                  <c:v>3.085629525657275</c:v>
                </c:pt>
                <c:pt idx="35">
                  <c:v>3.0556334769022735</c:v>
                </c:pt>
                <c:pt idx="36">
                  <c:v>3.0888773495961952</c:v>
                </c:pt>
                <c:pt idx="37">
                  <c:v>3.1503583745694597</c:v>
                </c:pt>
                <c:pt idx="38">
                  <c:v>3.1792656678580138</c:v>
                </c:pt>
                <c:pt idx="39">
                  <c:v>3.2036141828229137</c:v>
                </c:pt>
                <c:pt idx="40">
                  <c:v>3.2280907760394482</c:v>
                </c:pt>
                <c:pt idx="41">
                  <c:v>3.2598923206948367</c:v>
                </c:pt>
                <c:pt idx="42">
                  <c:v>3.2849264568419341</c:v>
                </c:pt>
                <c:pt idx="43">
                  <c:v>3.2910894355730727</c:v>
                </c:pt>
                <c:pt idx="44">
                  <c:v>3.2730198120110292</c:v>
                </c:pt>
                <c:pt idx="45">
                  <c:v>3.2891906869093694</c:v>
                </c:pt>
                <c:pt idx="46">
                  <c:v>3.3021984906306825</c:v>
                </c:pt>
                <c:pt idx="47">
                  <c:v>3.3295096131610333</c:v>
                </c:pt>
                <c:pt idx="48">
                  <c:v>3.3439404370136794</c:v>
                </c:pt>
                <c:pt idx="49">
                  <c:v>3.3673948980175057</c:v>
                </c:pt>
                <c:pt idx="50">
                  <c:v>3.3987602533770036</c:v>
                </c:pt>
                <c:pt idx="51">
                  <c:v>3.4289962132704792</c:v>
                </c:pt>
                <c:pt idx="52">
                  <c:v>3.4578340296914192</c:v>
                </c:pt>
                <c:pt idx="53">
                  <c:v>3.4836733081090059</c:v>
                </c:pt>
                <c:pt idx="54">
                  <c:v>3.4767569634976163</c:v>
                </c:pt>
                <c:pt idx="55">
                  <c:v>3.4853090118742944</c:v>
                </c:pt>
                <c:pt idx="56">
                  <c:v>3.4997927779073317</c:v>
                </c:pt>
                <c:pt idx="57">
                  <c:v>3.5255464586115459</c:v>
                </c:pt>
                <c:pt idx="58">
                  <c:v>3.5457341351089835</c:v>
                </c:pt>
                <c:pt idx="59">
                  <c:v>3.5637710045050572</c:v>
                </c:pt>
                <c:pt idx="60">
                  <c:v>3.5750086303239552</c:v>
                </c:pt>
                <c:pt idx="61">
                  <c:v>3.5693779027962442</c:v>
                </c:pt>
              </c:numCache>
            </c:numRef>
          </c:xVal>
          <c:yVal>
            <c:numRef>
              <c:f>График!$C$4:$C$65</c:f>
              <c:numCache>
                <c:formatCode>_-* #,##0.00_р_._-;\-* #,##0.00_р_._-;_-* "-"??_р_._-;_-@_-</c:formatCode>
                <c:ptCount val="62"/>
                <c:pt idx="0">
                  <c:v>3.3401832759070178</c:v>
                </c:pt>
                <c:pt idx="1">
                  <c:v>3.2907860833865494</c:v>
                </c:pt>
                <c:pt idx="2">
                  <c:v>3.2693543604374837</c:v>
                </c:pt>
                <c:pt idx="3">
                  <c:v>2.9621429836664328</c:v>
                </c:pt>
                <c:pt idx="4">
                  <c:v>3.1092790119829594</c:v>
                </c:pt>
                <c:pt idx="5">
                  <c:v>2.9391883647228929</c:v>
                </c:pt>
                <c:pt idx="6">
                  <c:v>3.0385653735481197</c:v>
                </c:pt>
                <c:pt idx="7">
                  <c:v>2.7904522472041284</c:v>
                </c:pt>
                <c:pt idx="8">
                  <c:v>2.7975041444605084</c:v>
                </c:pt>
              </c:numCache>
            </c:numRef>
          </c:yVal>
        </c:ser>
        <c:ser>
          <c:idx val="1"/>
          <c:order val="1"/>
          <c:tx>
            <c:strRef>
              <c:f>График!$D$3</c:f>
              <c:strCache>
                <c:ptCount val="1"/>
                <c:pt idx="0">
                  <c:v>1956-2008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График!$B$4:$B$65</c:f>
              <c:numCache>
                <c:formatCode>_-* #,##0.00_р_._-;\-* #,##0.00_р_._-;_-* "-"??_р_._-;_-@_-</c:formatCode>
                <c:ptCount val="62"/>
                <c:pt idx="0">
                  <c:v>2.3395588508032565</c:v>
                </c:pt>
                <c:pt idx="1">
                  <c:v>2.3638469370241975</c:v>
                </c:pt>
                <c:pt idx="2">
                  <c:v>2.3406061906845768</c:v>
                </c:pt>
                <c:pt idx="3">
                  <c:v>2.4074582246429088</c:v>
                </c:pt>
                <c:pt idx="4">
                  <c:v>2.4670601291345435</c:v>
                </c:pt>
                <c:pt idx="5">
                  <c:v>2.4905304451677592</c:v>
                </c:pt>
                <c:pt idx="6">
                  <c:v>2.5191391257851468</c:v>
                </c:pt>
                <c:pt idx="7">
                  <c:v>2.4940747923685231</c:v>
                </c:pt>
                <c:pt idx="8">
                  <c:v>2.5430909318191341</c:v>
                </c:pt>
                <c:pt idx="9">
                  <c:v>2.5445873428583941</c:v>
                </c:pt>
                <c:pt idx="10">
                  <c:v>2.5461110220257002</c:v>
                </c:pt>
                <c:pt idx="11">
                  <c:v>2.5192477028886109</c:v>
                </c:pt>
                <c:pt idx="12">
                  <c:v>2.5719791835341703</c:v>
                </c:pt>
                <c:pt idx="13">
                  <c:v>2.580628072469862</c:v>
                </c:pt>
                <c:pt idx="14">
                  <c:v>2.5870268070472044</c:v>
                </c:pt>
                <c:pt idx="15">
                  <c:v>2.6306034980213941</c:v>
                </c:pt>
                <c:pt idx="16">
                  <c:v>2.6584373432813653</c:v>
                </c:pt>
                <c:pt idx="17">
                  <c:v>2.7008340727995055</c:v>
                </c:pt>
                <c:pt idx="18">
                  <c:v>2.7504108560525355</c:v>
                </c:pt>
                <c:pt idx="19">
                  <c:v>2.8035140720347691</c:v>
                </c:pt>
                <c:pt idx="20">
                  <c:v>2.8186689021523534</c:v>
                </c:pt>
                <c:pt idx="21">
                  <c:v>2.8554774790915656</c:v>
                </c:pt>
                <c:pt idx="22">
                  <c:v>2.8754944559016877</c:v>
                </c:pt>
                <c:pt idx="23">
                  <c:v>2.864517704672906</c:v>
                </c:pt>
                <c:pt idx="24">
                  <c:v>2.8845171713624884</c:v>
                </c:pt>
                <c:pt idx="25">
                  <c:v>2.9246293102932626</c:v>
                </c:pt>
                <c:pt idx="26">
                  <c:v>2.9708846978557668</c:v>
                </c:pt>
                <c:pt idx="27">
                  <c:v>2.9556018086439031</c:v>
                </c:pt>
                <c:pt idx="28">
                  <c:v>2.9421316343210382</c:v>
                </c:pt>
                <c:pt idx="29">
                  <c:v>2.9865990731254484</c:v>
                </c:pt>
                <c:pt idx="30">
                  <c:v>3.0219154241673047</c:v>
                </c:pt>
                <c:pt idx="31">
                  <c:v>3.0650237714367852</c:v>
                </c:pt>
                <c:pt idx="32">
                  <c:v>3.0852827242883265</c:v>
                </c:pt>
                <c:pt idx="33">
                  <c:v>3.0712334246973647</c:v>
                </c:pt>
                <c:pt idx="34">
                  <c:v>3.085629525657275</c:v>
                </c:pt>
                <c:pt idx="35">
                  <c:v>3.0556334769022735</c:v>
                </c:pt>
                <c:pt idx="36">
                  <c:v>3.0888773495961952</c:v>
                </c:pt>
                <c:pt idx="37">
                  <c:v>3.1503583745694597</c:v>
                </c:pt>
                <c:pt idx="38">
                  <c:v>3.1792656678580138</c:v>
                </c:pt>
                <c:pt idx="39">
                  <c:v>3.2036141828229137</c:v>
                </c:pt>
                <c:pt idx="40">
                  <c:v>3.2280907760394482</c:v>
                </c:pt>
                <c:pt idx="41">
                  <c:v>3.2598923206948367</c:v>
                </c:pt>
                <c:pt idx="42">
                  <c:v>3.2849264568419341</c:v>
                </c:pt>
                <c:pt idx="43">
                  <c:v>3.2910894355730727</c:v>
                </c:pt>
                <c:pt idx="44">
                  <c:v>3.2730198120110292</c:v>
                </c:pt>
                <c:pt idx="45">
                  <c:v>3.2891906869093694</c:v>
                </c:pt>
                <c:pt idx="46">
                  <c:v>3.3021984906306825</c:v>
                </c:pt>
                <c:pt idx="47">
                  <c:v>3.3295096131610333</c:v>
                </c:pt>
                <c:pt idx="48">
                  <c:v>3.3439404370136794</c:v>
                </c:pt>
                <c:pt idx="49">
                  <c:v>3.3673948980175057</c:v>
                </c:pt>
                <c:pt idx="50">
                  <c:v>3.3987602533770036</c:v>
                </c:pt>
                <c:pt idx="51">
                  <c:v>3.4289962132704792</c:v>
                </c:pt>
                <c:pt idx="52">
                  <c:v>3.4578340296914192</c:v>
                </c:pt>
                <c:pt idx="53">
                  <c:v>3.4836733081090059</c:v>
                </c:pt>
                <c:pt idx="54">
                  <c:v>3.4767569634976163</c:v>
                </c:pt>
                <c:pt idx="55">
                  <c:v>3.4853090118742944</c:v>
                </c:pt>
                <c:pt idx="56">
                  <c:v>3.4997927779073317</c:v>
                </c:pt>
                <c:pt idx="57">
                  <c:v>3.5255464586115459</c:v>
                </c:pt>
                <c:pt idx="58">
                  <c:v>3.5457341351089835</c:v>
                </c:pt>
                <c:pt idx="59">
                  <c:v>3.5637710045050572</c:v>
                </c:pt>
                <c:pt idx="60">
                  <c:v>3.5750086303239552</c:v>
                </c:pt>
                <c:pt idx="61">
                  <c:v>3.5693779027962442</c:v>
                </c:pt>
              </c:numCache>
            </c:numRef>
          </c:xVal>
          <c:yVal>
            <c:numRef>
              <c:f>График!$D$4:$D$65</c:f>
              <c:numCache>
                <c:formatCode>General</c:formatCode>
                <c:ptCount val="62"/>
                <c:pt idx="9" formatCode="_-* #,##0.00_р_._-;\-* #,##0.00_р_._-;_-* &quot;-&quot;??_р_._-;_-@_-">
                  <c:v>2.7581389179500091</c:v>
                </c:pt>
                <c:pt idx="10" formatCode="_-* #,##0.00_р_._-;\-* #,##0.00_р_._-;_-* &quot;-&quot;??_р_._-;_-@_-">
                  <c:v>2.6344994872521261</c:v>
                </c:pt>
                <c:pt idx="11" formatCode="_-* #,##0.00_р_._-;\-* #,##0.00_р_._-;_-* &quot;-&quot;??_р_._-;_-@_-">
                  <c:v>2.7071415231659994</c:v>
                </c:pt>
                <c:pt idx="12" formatCode="_-* #,##0.00_р_._-;\-* #,##0.00_р_._-;_-* &quot;-&quot;??_р_._-;_-@_-">
                  <c:v>2.4421400504226396</c:v>
                </c:pt>
                <c:pt idx="13" formatCode="_-* #,##0.00_р_._-;\-* #,##0.00_р_._-;_-* &quot;-&quot;??_р_._-;_-@_-">
                  <c:v>2.5609683724405592</c:v>
                </c:pt>
                <c:pt idx="14" formatCode="_-* #,##0.00_р_._-;\-* #,##0.00_р_._-;_-* &quot;-&quot;??_р_._-;_-@_-">
                  <c:v>2.5317156317282143</c:v>
                </c:pt>
                <c:pt idx="15" formatCode="_-* #,##0.00_р_._-;\-* #,##0.00_р_._-;_-* &quot;-&quot;??_р_._-;_-@_-">
                  <c:v>2.4205160685870917</c:v>
                </c:pt>
                <c:pt idx="16" formatCode="_-* #,##0.00_р_._-;\-* #,##0.00_р_._-;_-* &quot;-&quot;??_р_._-;_-@_-">
                  <c:v>2.4031263222159294</c:v>
                </c:pt>
                <c:pt idx="17" formatCode="_-* #,##0.00_р_._-;\-* #,##0.00_р_._-;_-* &quot;-&quot;??_р_._-;_-@_-">
                  <c:v>2.3277511904417478</c:v>
                </c:pt>
                <c:pt idx="18" formatCode="_-* #,##0.00_р_._-;\-* #,##0.00_р_._-;_-* &quot;-&quot;??_р_._-;_-@_-">
                  <c:v>2.2576174010940844</c:v>
                </c:pt>
                <c:pt idx="19" formatCode="_-* #,##0.00_р_._-;\-* #,##0.00_р_._-;_-* &quot;-&quot;??_р_._-;_-@_-">
                  <c:v>2.3271818022549096</c:v>
                </c:pt>
                <c:pt idx="20" formatCode="_-* #,##0.00_р_._-;\-* #,##0.00_р_._-;_-* &quot;-&quot;??_р_._-;_-@_-">
                  <c:v>2.0553745155971992</c:v>
                </c:pt>
                <c:pt idx="21" formatCode="_-* #,##0.00_р_._-;\-* #,##0.00_р_._-;_-* &quot;-&quot;??_р_._-;_-@_-">
                  <c:v>1.9564953873018842</c:v>
                </c:pt>
                <c:pt idx="22" formatCode="_-* #,##0.00_р_._-;\-* #,##0.00_р_._-;_-* &quot;-&quot;??_р_._-;_-@_-">
                  <c:v>2.1649994300414832</c:v>
                </c:pt>
                <c:pt idx="23" formatCode="_-* #,##0.00_р_._-;\-* #,##0.00_р_._-;_-* &quot;-&quot;??_р_._-;_-@_-">
                  <c:v>2.0567228531629422</c:v>
                </c:pt>
                <c:pt idx="24" formatCode="_-* #,##0.00_р_._-;\-* #,##0.00_р_._-;_-* &quot;-&quot;??_р_._-;_-@_-">
                  <c:v>1.9605507346980744</c:v>
                </c:pt>
                <c:pt idx="25" formatCode="_-* #,##0.00_р_._-;\-* #,##0.00_р_._-;_-* &quot;-&quot;??_р_._-;_-@_-">
                  <c:v>1.8655695131212631</c:v>
                </c:pt>
                <c:pt idx="26" formatCode="_-* #,##0.00_р_._-;\-* #,##0.00_р_._-;_-* &quot;-&quot;??_р_._-;_-@_-">
                  <c:v>2.293528773896699</c:v>
                </c:pt>
                <c:pt idx="27" formatCode="_-* #,##0.00_р_._-;\-* #,##0.00_р_._-;_-* &quot;-&quot;??_р_._-;_-@_-">
                  <c:v>2.0957420808874394</c:v>
                </c:pt>
                <c:pt idx="28" formatCode="_-* #,##0.00_р_._-;\-* #,##0.00_р_._-;_-* &quot;-&quot;??_р_._-;_-@_-">
                  <c:v>2.0298575595870352</c:v>
                </c:pt>
                <c:pt idx="29" formatCode="_-* #,##0.00_р_._-;\-* #,##0.00_р_._-;_-* &quot;-&quot;??_р_._-;_-@_-">
                  <c:v>2.0299331090499382</c:v>
                </c:pt>
                <c:pt idx="30" formatCode="_-* #,##0.00_р_._-;\-* #,##0.00_р_._-;_-* &quot;-&quot;??_р_._-;_-@_-">
                  <c:v>1.8149149041753767</c:v>
                </c:pt>
                <c:pt idx="31" formatCode="_-* #,##0.00_р_._-;\-* #,##0.00_р_._-;_-* &quot;-&quot;??_р_._-;_-@_-">
                  <c:v>1.701212303716731</c:v>
                </c:pt>
                <c:pt idx="32" formatCode="_-* #,##0.00_р_._-;\-* #,##0.00_р_._-;_-* &quot;-&quot;??_р_._-;_-@_-">
                  <c:v>1.7150240608120821</c:v>
                </c:pt>
                <c:pt idx="33" formatCode="_-* #,##0.00_р_._-;\-* #,##0.00_р_._-;_-* &quot;-&quot;??_р_._-;_-@_-">
                  <c:v>1.7217039016626232</c:v>
                </c:pt>
                <c:pt idx="34" formatCode="_-* #,##0.00_р_._-;\-* #,##0.00_р_._-;_-* &quot;-&quot;??_р_._-;_-@_-">
                  <c:v>1.6933423242944041</c:v>
                </c:pt>
                <c:pt idx="35" formatCode="_-* #,##0.00_р_._-;\-* #,##0.00_р_._-;_-* &quot;-&quot;??_р_._-;_-@_-">
                  <c:v>1.5696485088999594</c:v>
                </c:pt>
                <c:pt idx="36" formatCode="_-* #,##0.00_р_._-;\-* #,##0.00_р_._-;_-* &quot;-&quot;??_р_._-;_-@_-">
                  <c:v>1.6155069832876716</c:v>
                </c:pt>
                <c:pt idx="37" formatCode="_-* #,##0.00_р_._-;\-* #,##0.00_р_._-;_-* &quot;-&quot;??_р_._-;_-@_-">
                  <c:v>1.4538620087330918</c:v>
                </c:pt>
                <c:pt idx="38" formatCode="_-* #,##0.00_р_._-;\-* #,##0.00_р_._-;_-* &quot;-&quot;??_р_._-;_-@_-">
                  <c:v>1.3591343630440058</c:v>
                </c:pt>
                <c:pt idx="39" formatCode="_-* #,##0.00_р_._-;\-* #,##0.00_р_._-;_-* &quot;-&quot;??_р_._-;_-@_-">
                  <c:v>1.331549169952926</c:v>
                </c:pt>
                <c:pt idx="40" formatCode="_-* #,##0.00_р_._-;\-* #,##0.00_р_._-;_-* &quot;-&quot;??_р_._-;_-@_-">
                  <c:v>1.1296184782833723</c:v>
                </c:pt>
                <c:pt idx="41" formatCode="_-* #,##0.00_р_._-;\-* #,##0.00_р_._-;_-* &quot;-&quot;??_р_._-;_-@_-">
                  <c:v>1.1450544385914501</c:v>
                </c:pt>
                <c:pt idx="42" formatCode="_-* #,##0.00_р_._-;\-* #,##0.00_р_._-;_-* &quot;-&quot;??_р_._-;_-@_-">
                  <c:v>1.3145228078890259</c:v>
                </c:pt>
                <c:pt idx="43" formatCode="_-* #,##0.00_р_._-;\-* #,##0.00_р_._-;_-* &quot;-&quot;??_р_._-;_-@_-">
                  <c:v>1.2521898603718398</c:v>
                </c:pt>
                <c:pt idx="44" formatCode="_-* #,##0.00_р_._-;\-* #,##0.00_р_._-;_-* &quot;-&quot;??_р_._-;_-@_-">
                  <c:v>1.1570062150153579</c:v>
                </c:pt>
                <c:pt idx="45" formatCode="_-* #,##0.00_р_._-;\-* #,##0.00_р_._-;_-* &quot;-&quot;??_р_._-;_-@_-">
                  <c:v>0.99526649213268559</c:v>
                </c:pt>
                <c:pt idx="53" formatCode="_-* #,##0.00_р_._-;\-* #,##0.00_р_._-;_-* &quot;-&quot;??_р_._-;_-@_-">
                  <c:v>0.58648066419977651</c:v>
                </c:pt>
                <c:pt idx="54" formatCode="_-* #,##0.00_р_._-;\-* #,##0.00_р_._-;_-* &quot;-&quot;??_р_._-;_-@_-">
                  <c:v>0.62030574316128262</c:v>
                </c:pt>
                <c:pt idx="55" formatCode="_-* #,##0.00_р_._-;\-* #,##0.00_р_._-;_-* &quot;-&quot;??_р_._-;_-@_-">
                  <c:v>0.61639882848710625</c:v>
                </c:pt>
                <c:pt idx="56" formatCode="_-* #,##0.00_р_._-;\-* #,##0.00_р_._-;_-* &quot;-&quot;??_р_._-;_-@_-">
                  <c:v>0.64477628156480804</c:v>
                </c:pt>
                <c:pt idx="57" formatCode="_-* #,##0.00_р_._-;\-* #,##0.00_р_._-;_-* &quot;-&quot;??_р_._-;_-@_-">
                  <c:v>0.64481833292373503</c:v>
                </c:pt>
                <c:pt idx="58" formatCode="_-* #,##0.00_р_._-;\-* #,##0.00_р_._-;_-* &quot;-&quot;??_р_._-;_-@_-">
                  <c:v>0.45791066725784468</c:v>
                </c:pt>
                <c:pt idx="59" formatCode="_-* #,##0.00_р_._-;\-* #,##0.00_р_._-;_-* &quot;-&quot;??_р_._-;_-@_-">
                  <c:v>0.56877179039372083</c:v>
                </c:pt>
                <c:pt idx="60" formatCode="_-* #,##0.00_р_._-;\-* #,##0.00_р_._-;_-* &quot;-&quot;??_р_._-;_-@_-">
                  <c:v>0.39912107896107984</c:v>
                </c:pt>
                <c:pt idx="61" formatCode="_-* #,##0.00_р_._-;\-* #,##0.00_р_._-;_-* &quot;-&quot;??_р_._-;_-@_-">
                  <c:v>0.43103685248382728</c:v>
                </c:pt>
              </c:numCache>
            </c:numRef>
          </c:yVal>
        </c:ser>
        <c:axId val="232657280"/>
        <c:axId val="233211008"/>
      </c:scatterChart>
      <c:valAx>
        <c:axId val="232657280"/>
        <c:scaling>
          <c:orientation val="minMax"/>
          <c:min val="2"/>
        </c:scaling>
        <c:axPos val="b"/>
        <c:title>
          <c:tx>
            <c:rich>
              <a:bodyPr/>
              <a:lstStyle/>
              <a:p>
                <a:pPr>
                  <a:defRPr sz="1600" baseline="0"/>
                </a:pPr>
                <a:r>
                  <a:rPr lang="en-US" sz="1600" baseline="0" dirty="0" err="1"/>
                  <a:t>Ln</a:t>
                </a:r>
                <a:r>
                  <a:rPr lang="en-US" sz="1600" baseline="0" dirty="0"/>
                  <a:t>(</a:t>
                </a:r>
                <a:r>
                  <a:rPr lang="ru-RU" sz="1600" baseline="0" dirty="0"/>
                  <a:t>ВВП на душу </a:t>
                </a:r>
                <a:r>
                  <a:rPr lang="ru-RU" sz="1600" baseline="0" dirty="0" smtClean="0"/>
                  <a:t>населения, тыс. долларов США</a:t>
                </a:r>
                <a:r>
                  <a:rPr lang="en-US" sz="1600" baseline="0" dirty="0" smtClean="0"/>
                  <a:t>)</a:t>
                </a:r>
                <a:endParaRPr lang="en-US" sz="1600" baseline="0" dirty="0"/>
              </a:p>
            </c:rich>
          </c:tx>
          <c:layout/>
        </c:title>
        <c:numFmt formatCode="_-* #,##0.0_р_._-;\-* #,##0.0_р_._-;_-* &quot;-&quot;?_р_._-;_-@_-" sourceLinked="0"/>
        <c:tickLblPos val="nextTo"/>
        <c:crossAx val="233211008"/>
        <c:crosses val="autoZero"/>
        <c:crossBetween val="midCat"/>
      </c:valAx>
      <c:valAx>
        <c:axId val="233211008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600" baseline="0"/>
                </a:pPr>
                <a:r>
                  <a:rPr lang="en-US" sz="1600" baseline="0"/>
                  <a:t>Ln(Z)</a:t>
                </a:r>
              </a:p>
            </c:rich>
          </c:tx>
          <c:layout/>
        </c:title>
        <c:numFmt formatCode="_-* #,##0.0_р_._-;\-* #,##0.0_р_._-;_-* &quot;-&quot;?_р_._-;_-@_-" sourceLinked="0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232657280"/>
        <c:crosses val="autoZero"/>
        <c:crossBetween val="midCat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1498753280839964"/>
          <c:y val="0.33827354913969288"/>
          <c:w val="0.16834580052493495"/>
          <c:h val="0.19984179060950716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Лист2!$B$5</c:f>
              <c:strCache>
                <c:ptCount val="1"/>
                <c:pt idx="0">
                  <c:v>ln (Z ) 1889-1912</c:v>
                </c:pt>
              </c:strCache>
            </c:strRef>
          </c:tx>
          <c:cat>
            <c:numRef>
              <c:f>Лист2!$A$6:$A$126</c:f>
              <c:numCache>
                <c:formatCode>General</c:formatCode>
                <c:ptCount val="121"/>
                <c:pt idx="0">
                  <c:v>1889</c:v>
                </c:pt>
                <c:pt idx="1">
                  <c:v>1890</c:v>
                </c:pt>
                <c:pt idx="2">
                  <c:v>1891</c:v>
                </c:pt>
                <c:pt idx="3">
                  <c:v>1892</c:v>
                </c:pt>
                <c:pt idx="4">
                  <c:v>1893</c:v>
                </c:pt>
                <c:pt idx="5">
                  <c:v>1894</c:v>
                </c:pt>
                <c:pt idx="6">
                  <c:v>1895</c:v>
                </c:pt>
                <c:pt idx="7">
                  <c:v>1896</c:v>
                </c:pt>
                <c:pt idx="8">
                  <c:v>1897</c:v>
                </c:pt>
                <c:pt idx="9">
                  <c:v>1898</c:v>
                </c:pt>
                <c:pt idx="10">
                  <c:v>1899</c:v>
                </c:pt>
                <c:pt idx="11">
                  <c:v>1900</c:v>
                </c:pt>
                <c:pt idx="12">
                  <c:v>1901</c:v>
                </c:pt>
                <c:pt idx="13">
                  <c:v>1902</c:v>
                </c:pt>
                <c:pt idx="14">
                  <c:v>1903</c:v>
                </c:pt>
                <c:pt idx="15">
                  <c:v>1904</c:v>
                </c:pt>
                <c:pt idx="16">
                  <c:v>1905</c:v>
                </c:pt>
                <c:pt idx="17">
                  <c:v>1906</c:v>
                </c:pt>
                <c:pt idx="18">
                  <c:v>1907</c:v>
                </c:pt>
                <c:pt idx="19">
                  <c:v>1908</c:v>
                </c:pt>
                <c:pt idx="20">
                  <c:v>1909</c:v>
                </c:pt>
                <c:pt idx="21">
                  <c:v>1910</c:v>
                </c:pt>
                <c:pt idx="22">
                  <c:v>1911</c:v>
                </c:pt>
                <c:pt idx="23">
                  <c:v>1912</c:v>
                </c:pt>
                <c:pt idx="24">
                  <c:v>1913</c:v>
                </c:pt>
                <c:pt idx="25">
                  <c:v>1914</c:v>
                </c:pt>
                <c:pt idx="26">
                  <c:v>1915</c:v>
                </c:pt>
                <c:pt idx="27">
                  <c:v>1916</c:v>
                </c:pt>
                <c:pt idx="28">
                  <c:v>1917</c:v>
                </c:pt>
                <c:pt idx="29">
                  <c:v>1918</c:v>
                </c:pt>
                <c:pt idx="30">
                  <c:v>1919</c:v>
                </c:pt>
                <c:pt idx="31">
                  <c:v>1920</c:v>
                </c:pt>
                <c:pt idx="32">
                  <c:v>1921</c:v>
                </c:pt>
                <c:pt idx="33">
                  <c:v>1922</c:v>
                </c:pt>
                <c:pt idx="34">
                  <c:v>1923</c:v>
                </c:pt>
                <c:pt idx="35">
                  <c:v>1924</c:v>
                </c:pt>
                <c:pt idx="36">
                  <c:v>1925</c:v>
                </c:pt>
                <c:pt idx="37">
                  <c:v>1926</c:v>
                </c:pt>
                <c:pt idx="38">
                  <c:v>1927</c:v>
                </c:pt>
                <c:pt idx="39">
                  <c:v>1928</c:v>
                </c:pt>
                <c:pt idx="40">
                  <c:v>1929</c:v>
                </c:pt>
                <c:pt idx="41">
                  <c:v>1930</c:v>
                </c:pt>
                <c:pt idx="42">
                  <c:v>1931</c:v>
                </c:pt>
                <c:pt idx="43">
                  <c:v>1932</c:v>
                </c:pt>
                <c:pt idx="44">
                  <c:v>1933</c:v>
                </c:pt>
                <c:pt idx="45">
                  <c:v>1934</c:v>
                </c:pt>
                <c:pt idx="46">
                  <c:v>1935</c:v>
                </c:pt>
                <c:pt idx="47">
                  <c:v>1936</c:v>
                </c:pt>
                <c:pt idx="48">
                  <c:v>1937</c:v>
                </c:pt>
                <c:pt idx="49">
                  <c:v>1938</c:v>
                </c:pt>
                <c:pt idx="50">
                  <c:v>1939</c:v>
                </c:pt>
                <c:pt idx="51">
                  <c:v>1940</c:v>
                </c:pt>
                <c:pt idx="52">
                  <c:v>1941</c:v>
                </c:pt>
                <c:pt idx="53">
                  <c:v>1942</c:v>
                </c:pt>
                <c:pt idx="54">
                  <c:v>1943</c:v>
                </c:pt>
                <c:pt idx="55">
                  <c:v>1944</c:v>
                </c:pt>
                <c:pt idx="56">
                  <c:v>1945</c:v>
                </c:pt>
                <c:pt idx="57">
                  <c:v>1946</c:v>
                </c:pt>
                <c:pt idx="58">
                  <c:v>1947</c:v>
                </c:pt>
                <c:pt idx="59">
                  <c:v>1948</c:v>
                </c:pt>
                <c:pt idx="60">
                  <c:v>1949</c:v>
                </c:pt>
                <c:pt idx="61">
                  <c:v>1950</c:v>
                </c:pt>
                <c:pt idx="62">
                  <c:v>1951</c:v>
                </c:pt>
                <c:pt idx="63">
                  <c:v>1952</c:v>
                </c:pt>
                <c:pt idx="64">
                  <c:v>1953</c:v>
                </c:pt>
                <c:pt idx="65">
                  <c:v>1954</c:v>
                </c:pt>
                <c:pt idx="66">
                  <c:v>1955</c:v>
                </c:pt>
                <c:pt idx="67">
                  <c:v>1956</c:v>
                </c:pt>
                <c:pt idx="68">
                  <c:v>1957</c:v>
                </c:pt>
                <c:pt idx="69">
                  <c:v>1958</c:v>
                </c:pt>
                <c:pt idx="70">
                  <c:v>1959</c:v>
                </c:pt>
                <c:pt idx="71">
                  <c:v>1960</c:v>
                </c:pt>
                <c:pt idx="72">
                  <c:v>1961</c:v>
                </c:pt>
                <c:pt idx="73">
                  <c:v>1962</c:v>
                </c:pt>
                <c:pt idx="74">
                  <c:v>1963</c:v>
                </c:pt>
                <c:pt idx="75">
                  <c:v>1964</c:v>
                </c:pt>
                <c:pt idx="76">
                  <c:v>1965</c:v>
                </c:pt>
                <c:pt idx="77">
                  <c:v>1966</c:v>
                </c:pt>
                <c:pt idx="78">
                  <c:v>1967</c:v>
                </c:pt>
                <c:pt idx="79">
                  <c:v>1968</c:v>
                </c:pt>
                <c:pt idx="80">
                  <c:v>1969</c:v>
                </c:pt>
                <c:pt idx="81">
                  <c:v>1970</c:v>
                </c:pt>
                <c:pt idx="82">
                  <c:v>1971</c:v>
                </c:pt>
                <c:pt idx="83">
                  <c:v>1972</c:v>
                </c:pt>
                <c:pt idx="84">
                  <c:v>1973</c:v>
                </c:pt>
                <c:pt idx="85">
                  <c:v>1974</c:v>
                </c:pt>
                <c:pt idx="86">
                  <c:v>1975</c:v>
                </c:pt>
                <c:pt idx="87">
                  <c:v>1976</c:v>
                </c:pt>
                <c:pt idx="88">
                  <c:v>1977</c:v>
                </c:pt>
                <c:pt idx="89">
                  <c:v>1978</c:v>
                </c:pt>
                <c:pt idx="90">
                  <c:v>1979</c:v>
                </c:pt>
                <c:pt idx="91">
                  <c:v>1980</c:v>
                </c:pt>
                <c:pt idx="92">
                  <c:v>1981</c:v>
                </c:pt>
                <c:pt idx="93">
                  <c:v>1982</c:v>
                </c:pt>
                <c:pt idx="94">
                  <c:v>1983</c:v>
                </c:pt>
                <c:pt idx="95">
                  <c:v>1984</c:v>
                </c:pt>
                <c:pt idx="96">
                  <c:v>1985</c:v>
                </c:pt>
                <c:pt idx="97">
                  <c:v>1986</c:v>
                </c:pt>
                <c:pt idx="98">
                  <c:v>1987</c:v>
                </c:pt>
                <c:pt idx="99">
                  <c:v>1988</c:v>
                </c:pt>
                <c:pt idx="100">
                  <c:v>1989</c:v>
                </c:pt>
                <c:pt idx="101">
                  <c:v>1990</c:v>
                </c:pt>
                <c:pt idx="102">
                  <c:v>1991</c:v>
                </c:pt>
                <c:pt idx="103">
                  <c:v>1992</c:v>
                </c:pt>
                <c:pt idx="104">
                  <c:v>1993</c:v>
                </c:pt>
                <c:pt idx="105">
                  <c:v>1994</c:v>
                </c:pt>
                <c:pt idx="106">
                  <c:v>1995</c:v>
                </c:pt>
                <c:pt idx="107">
                  <c:v>1996</c:v>
                </c:pt>
                <c:pt idx="108">
                  <c:v>1997</c:v>
                </c:pt>
                <c:pt idx="109">
                  <c:v>1998</c:v>
                </c:pt>
                <c:pt idx="110">
                  <c:v>1999</c:v>
                </c:pt>
                <c:pt idx="111">
                  <c:v>2000</c:v>
                </c:pt>
                <c:pt idx="112">
                  <c:v>2001</c:v>
                </c:pt>
                <c:pt idx="113">
                  <c:v>2002</c:v>
                </c:pt>
                <c:pt idx="114">
                  <c:v>2003</c:v>
                </c:pt>
                <c:pt idx="115">
                  <c:v>2004</c:v>
                </c:pt>
                <c:pt idx="116">
                  <c:v>2005</c:v>
                </c:pt>
                <c:pt idx="117">
                  <c:v>2006</c:v>
                </c:pt>
                <c:pt idx="118">
                  <c:v>2007</c:v>
                </c:pt>
                <c:pt idx="119">
                  <c:v>2008</c:v>
                </c:pt>
                <c:pt idx="120">
                  <c:v>2009</c:v>
                </c:pt>
              </c:numCache>
            </c:numRef>
          </c:cat>
          <c:val>
            <c:numRef>
              <c:f>Лист2!$B$6:$B$126</c:f>
              <c:numCache>
                <c:formatCode>_-* #,##0.00_р_._-;\-* #,##0.00_р_._-;_-* "-"??_р_._-;_-@_-</c:formatCode>
                <c:ptCount val="121"/>
                <c:pt idx="0">
                  <c:v>-3.2302896375442267</c:v>
                </c:pt>
                <c:pt idx="1">
                  <c:v>-3.4954349661708237</c:v>
                </c:pt>
                <c:pt idx="2">
                  <c:v>-3.8064348130352679</c:v>
                </c:pt>
                <c:pt idx="3">
                  <c:v>-3.8231600209792043</c:v>
                </c:pt>
                <c:pt idx="4">
                  <c:v>-3.6244201816985213</c:v>
                </c:pt>
                <c:pt idx="5">
                  <c:v>-3.862371638392224</c:v>
                </c:pt>
                <c:pt idx="6">
                  <c:v>-3.7737173938483242</c:v>
                </c:pt>
                <c:pt idx="7">
                  <c:v>-3.7817980239088467</c:v>
                </c:pt>
                <c:pt idx="8">
                  <c:v>-3.8157857322900637</c:v>
                </c:pt>
                <c:pt idx="9">
                  <c:v>-3.8136585577375954</c:v>
                </c:pt>
                <c:pt idx="10">
                  <c:v>-3.885640013508656</c:v>
                </c:pt>
                <c:pt idx="11">
                  <c:v>-3.8891115643932372</c:v>
                </c:pt>
                <c:pt idx="12">
                  <c:v>-3.9497008804180025</c:v>
                </c:pt>
                <c:pt idx="13">
                  <c:v>-4.1156064412521314</c:v>
                </c:pt>
                <c:pt idx="14">
                  <c:v>-4.0738985584641734</c:v>
                </c:pt>
                <c:pt idx="15">
                  <c:v>-4.1059742766504916</c:v>
                </c:pt>
                <c:pt idx="16">
                  <c:v>-4.1214423979129515</c:v>
                </c:pt>
                <c:pt idx="17">
                  <c:v>-4.3240134356288475</c:v>
                </c:pt>
                <c:pt idx="18">
                  <c:v>-4.1685341846444386</c:v>
                </c:pt>
                <c:pt idx="19">
                  <c:v>-4.2557558836559846</c:v>
                </c:pt>
                <c:pt idx="20">
                  <c:v>-4.2926200469582945</c:v>
                </c:pt>
                <c:pt idx="21">
                  <c:v>-4.2629863323048873</c:v>
                </c:pt>
                <c:pt idx="22">
                  <c:v>-4.2743691690932089</c:v>
                </c:pt>
                <c:pt idx="23">
                  <c:v>-4.3386226741253804</c:v>
                </c:pt>
              </c:numCache>
            </c:numRef>
          </c:val>
        </c:ser>
        <c:ser>
          <c:idx val="1"/>
          <c:order val="1"/>
          <c:tx>
            <c:strRef>
              <c:f>Лист2!$C$5</c:f>
              <c:strCache>
                <c:ptCount val="1"/>
                <c:pt idx="0">
                  <c:v>ln (Z) 1913-2009</c:v>
                </c:pt>
              </c:strCache>
            </c:strRef>
          </c:tx>
          <c:marker>
            <c:symbol val="square"/>
            <c:size val="7"/>
            <c:spPr>
              <a:noFill/>
              <a:ln>
                <a:solidFill>
                  <a:srgbClr val="7030A0"/>
                </a:solidFill>
              </a:ln>
            </c:spPr>
          </c:marker>
          <c:cat>
            <c:numRef>
              <c:f>Лист2!$A$6:$A$126</c:f>
              <c:numCache>
                <c:formatCode>General</c:formatCode>
                <c:ptCount val="121"/>
                <c:pt idx="0">
                  <c:v>1889</c:v>
                </c:pt>
                <c:pt idx="1">
                  <c:v>1890</c:v>
                </c:pt>
                <c:pt idx="2">
                  <c:v>1891</c:v>
                </c:pt>
                <c:pt idx="3">
                  <c:v>1892</c:v>
                </c:pt>
                <c:pt idx="4">
                  <c:v>1893</c:v>
                </c:pt>
                <c:pt idx="5">
                  <c:v>1894</c:v>
                </c:pt>
                <c:pt idx="6">
                  <c:v>1895</c:v>
                </c:pt>
                <c:pt idx="7">
                  <c:v>1896</c:v>
                </c:pt>
                <c:pt idx="8">
                  <c:v>1897</c:v>
                </c:pt>
                <c:pt idx="9">
                  <c:v>1898</c:v>
                </c:pt>
                <c:pt idx="10">
                  <c:v>1899</c:v>
                </c:pt>
                <c:pt idx="11">
                  <c:v>1900</c:v>
                </c:pt>
                <c:pt idx="12">
                  <c:v>1901</c:v>
                </c:pt>
                <c:pt idx="13">
                  <c:v>1902</c:v>
                </c:pt>
                <c:pt idx="14">
                  <c:v>1903</c:v>
                </c:pt>
                <c:pt idx="15">
                  <c:v>1904</c:v>
                </c:pt>
                <c:pt idx="16">
                  <c:v>1905</c:v>
                </c:pt>
                <c:pt idx="17">
                  <c:v>1906</c:v>
                </c:pt>
                <c:pt idx="18">
                  <c:v>1907</c:v>
                </c:pt>
                <c:pt idx="19">
                  <c:v>1908</c:v>
                </c:pt>
                <c:pt idx="20">
                  <c:v>1909</c:v>
                </c:pt>
                <c:pt idx="21">
                  <c:v>1910</c:v>
                </c:pt>
                <c:pt idx="22">
                  <c:v>1911</c:v>
                </c:pt>
                <c:pt idx="23">
                  <c:v>1912</c:v>
                </c:pt>
                <c:pt idx="24">
                  <c:v>1913</c:v>
                </c:pt>
                <c:pt idx="25">
                  <c:v>1914</c:v>
                </c:pt>
                <c:pt idx="26">
                  <c:v>1915</c:v>
                </c:pt>
                <c:pt idx="27">
                  <c:v>1916</c:v>
                </c:pt>
                <c:pt idx="28">
                  <c:v>1917</c:v>
                </c:pt>
                <c:pt idx="29">
                  <c:v>1918</c:v>
                </c:pt>
                <c:pt idx="30">
                  <c:v>1919</c:v>
                </c:pt>
                <c:pt idx="31">
                  <c:v>1920</c:v>
                </c:pt>
                <c:pt idx="32">
                  <c:v>1921</c:v>
                </c:pt>
                <c:pt idx="33">
                  <c:v>1922</c:v>
                </c:pt>
                <c:pt idx="34">
                  <c:v>1923</c:v>
                </c:pt>
                <c:pt idx="35">
                  <c:v>1924</c:v>
                </c:pt>
                <c:pt idx="36">
                  <c:v>1925</c:v>
                </c:pt>
                <c:pt idx="37">
                  <c:v>1926</c:v>
                </c:pt>
                <c:pt idx="38">
                  <c:v>1927</c:v>
                </c:pt>
                <c:pt idx="39">
                  <c:v>1928</c:v>
                </c:pt>
                <c:pt idx="40">
                  <c:v>1929</c:v>
                </c:pt>
                <c:pt idx="41">
                  <c:v>1930</c:v>
                </c:pt>
                <c:pt idx="42">
                  <c:v>1931</c:v>
                </c:pt>
                <c:pt idx="43">
                  <c:v>1932</c:v>
                </c:pt>
                <c:pt idx="44">
                  <c:v>1933</c:v>
                </c:pt>
                <c:pt idx="45">
                  <c:v>1934</c:v>
                </c:pt>
                <c:pt idx="46">
                  <c:v>1935</c:v>
                </c:pt>
                <c:pt idx="47">
                  <c:v>1936</c:v>
                </c:pt>
                <c:pt idx="48">
                  <c:v>1937</c:v>
                </c:pt>
                <c:pt idx="49">
                  <c:v>1938</c:v>
                </c:pt>
                <c:pt idx="50">
                  <c:v>1939</c:v>
                </c:pt>
                <c:pt idx="51">
                  <c:v>1940</c:v>
                </c:pt>
                <c:pt idx="52">
                  <c:v>1941</c:v>
                </c:pt>
                <c:pt idx="53">
                  <c:v>1942</c:v>
                </c:pt>
                <c:pt idx="54">
                  <c:v>1943</c:v>
                </c:pt>
                <c:pt idx="55">
                  <c:v>1944</c:v>
                </c:pt>
                <c:pt idx="56">
                  <c:v>1945</c:v>
                </c:pt>
                <c:pt idx="57">
                  <c:v>1946</c:v>
                </c:pt>
                <c:pt idx="58">
                  <c:v>1947</c:v>
                </c:pt>
                <c:pt idx="59">
                  <c:v>1948</c:v>
                </c:pt>
                <c:pt idx="60">
                  <c:v>1949</c:v>
                </c:pt>
                <c:pt idx="61">
                  <c:v>1950</c:v>
                </c:pt>
                <c:pt idx="62">
                  <c:v>1951</c:v>
                </c:pt>
                <c:pt idx="63">
                  <c:v>1952</c:v>
                </c:pt>
                <c:pt idx="64">
                  <c:v>1953</c:v>
                </c:pt>
                <c:pt idx="65">
                  <c:v>1954</c:v>
                </c:pt>
                <c:pt idx="66">
                  <c:v>1955</c:v>
                </c:pt>
                <c:pt idx="67">
                  <c:v>1956</c:v>
                </c:pt>
                <c:pt idx="68">
                  <c:v>1957</c:v>
                </c:pt>
                <c:pt idx="69">
                  <c:v>1958</c:v>
                </c:pt>
                <c:pt idx="70">
                  <c:v>1959</c:v>
                </c:pt>
                <c:pt idx="71">
                  <c:v>1960</c:v>
                </c:pt>
                <c:pt idx="72">
                  <c:v>1961</c:v>
                </c:pt>
                <c:pt idx="73">
                  <c:v>1962</c:v>
                </c:pt>
                <c:pt idx="74">
                  <c:v>1963</c:v>
                </c:pt>
                <c:pt idx="75">
                  <c:v>1964</c:v>
                </c:pt>
                <c:pt idx="76">
                  <c:v>1965</c:v>
                </c:pt>
                <c:pt idx="77">
                  <c:v>1966</c:v>
                </c:pt>
                <c:pt idx="78">
                  <c:v>1967</c:v>
                </c:pt>
                <c:pt idx="79">
                  <c:v>1968</c:v>
                </c:pt>
                <c:pt idx="80">
                  <c:v>1969</c:v>
                </c:pt>
                <c:pt idx="81">
                  <c:v>1970</c:v>
                </c:pt>
                <c:pt idx="82">
                  <c:v>1971</c:v>
                </c:pt>
                <c:pt idx="83">
                  <c:v>1972</c:v>
                </c:pt>
                <c:pt idx="84">
                  <c:v>1973</c:v>
                </c:pt>
                <c:pt idx="85">
                  <c:v>1974</c:v>
                </c:pt>
                <c:pt idx="86">
                  <c:v>1975</c:v>
                </c:pt>
                <c:pt idx="87">
                  <c:v>1976</c:v>
                </c:pt>
                <c:pt idx="88">
                  <c:v>1977</c:v>
                </c:pt>
                <c:pt idx="89">
                  <c:v>1978</c:v>
                </c:pt>
                <c:pt idx="90">
                  <c:v>1979</c:v>
                </c:pt>
                <c:pt idx="91">
                  <c:v>1980</c:v>
                </c:pt>
                <c:pt idx="92">
                  <c:v>1981</c:v>
                </c:pt>
                <c:pt idx="93">
                  <c:v>1982</c:v>
                </c:pt>
                <c:pt idx="94">
                  <c:v>1983</c:v>
                </c:pt>
                <c:pt idx="95">
                  <c:v>1984</c:v>
                </c:pt>
                <c:pt idx="96">
                  <c:v>1985</c:v>
                </c:pt>
                <c:pt idx="97">
                  <c:v>1986</c:v>
                </c:pt>
                <c:pt idx="98">
                  <c:v>1987</c:v>
                </c:pt>
                <c:pt idx="99">
                  <c:v>1988</c:v>
                </c:pt>
                <c:pt idx="100">
                  <c:v>1989</c:v>
                </c:pt>
                <c:pt idx="101">
                  <c:v>1990</c:v>
                </c:pt>
                <c:pt idx="102">
                  <c:v>1991</c:v>
                </c:pt>
                <c:pt idx="103">
                  <c:v>1992</c:v>
                </c:pt>
                <c:pt idx="104">
                  <c:v>1993</c:v>
                </c:pt>
                <c:pt idx="105">
                  <c:v>1994</c:v>
                </c:pt>
                <c:pt idx="106">
                  <c:v>1995</c:v>
                </c:pt>
                <c:pt idx="107">
                  <c:v>1996</c:v>
                </c:pt>
                <c:pt idx="108">
                  <c:v>1997</c:v>
                </c:pt>
                <c:pt idx="109">
                  <c:v>1998</c:v>
                </c:pt>
                <c:pt idx="110">
                  <c:v>1999</c:v>
                </c:pt>
                <c:pt idx="111">
                  <c:v>2000</c:v>
                </c:pt>
                <c:pt idx="112">
                  <c:v>2001</c:v>
                </c:pt>
                <c:pt idx="113">
                  <c:v>2002</c:v>
                </c:pt>
                <c:pt idx="114">
                  <c:v>2003</c:v>
                </c:pt>
                <c:pt idx="115">
                  <c:v>2004</c:v>
                </c:pt>
                <c:pt idx="116">
                  <c:v>2005</c:v>
                </c:pt>
                <c:pt idx="117">
                  <c:v>2006</c:v>
                </c:pt>
                <c:pt idx="118">
                  <c:v>2007</c:v>
                </c:pt>
                <c:pt idx="119">
                  <c:v>2008</c:v>
                </c:pt>
                <c:pt idx="120">
                  <c:v>2009</c:v>
                </c:pt>
              </c:numCache>
            </c:numRef>
          </c:cat>
          <c:val>
            <c:numRef>
              <c:f>Лист2!$C$6:$C$126</c:f>
              <c:numCache>
                <c:formatCode>General</c:formatCode>
                <c:ptCount val="121"/>
                <c:pt idx="30" formatCode="_-* #,##0.00_р_._-;\-* #,##0.00_р_._-;_-* &quot;-&quot;??_р_._-;_-@_-">
                  <c:v>-4.5127965348523063</c:v>
                </c:pt>
                <c:pt idx="31" formatCode="_-* #,##0.00_р_._-;\-* #,##0.00_р_._-;_-* &quot;-&quot;??_р_._-;_-@_-">
                  <c:v>-3.9544591397544169</c:v>
                </c:pt>
                <c:pt idx="32" formatCode="_-* #,##0.00_р_._-;\-* #,##0.00_р_._-;_-* &quot;-&quot;??_р_._-;_-@_-">
                  <c:v>-4.6579797700994607</c:v>
                </c:pt>
                <c:pt idx="33" formatCode="_-* #,##0.00_р_._-;\-* #,##0.00_р_._-;_-* &quot;-&quot;??_р_._-;_-@_-">
                  <c:v>-4.842685224630336</c:v>
                </c:pt>
                <c:pt idx="34" formatCode="_-* #,##0.00_р_._-;\-* #,##0.00_р_._-;_-* &quot;-&quot;??_р_._-;_-@_-">
                  <c:v>-4.4862723590683888</c:v>
                </c:pt>
                <c:pt idx="35" formatCode="_-* #,##0.00_р_._-;\-* #,##0.00_р_._-;_-* &quot;-&quot;??_р_._-;_-@_-">
                  <c:v>-4.6405502093931448</c:v>
                </c:pt>
                <c:pt idx="36" formatCode="_-* #,##0.00_р_._-;\-* #,##0.00_р_._-;_-* &quot;-&quot;??_р_._-;_-@_-">
                  <c:v>-4.9915392033159325</c:v>
                </c:pt>
                <c:pt idx="37" formatCode="_-* #,##0.00_р_._-;\-* #,##0.00_р_._-;_-* &quot;-&quot;??_р_._-;_-@_-">
                  <c:v>-4.9629630431533434</c:v>
                </c:pt>
                <c:pt idx="38" formatCode="_-* #,##0.00_р_._-;\-* #,##0.00_р_._-;_-* &quot;-&quot;??_р_._-;_-@_-">
                  <c:v>-4.9170621221633342</c:v>
                </c:pt>
                <c:pt idx="39" formatCode="_-* #,##0.00_р_._-;\-* #,##0.00_р_._-;_-* &quot;-&quot;??_р_._-;_-@_-">
                  <c:v>-5.0036506661704063</c:v>
                </c:pt>
                <c:pt idx="40" formatCode="_-* #,##0.00_р_._-;\-* #,##0.00_р_._-;_-* &quot;-&quot;??_р_._-;_-@_-">
                  <c:v>-5.1179074718819031</c:v>
                </c:pt>
                <c:pt idx="41" formatCode="_-* #,##0.00_р_._-;\-* #,##0.00_р_._-;_-* &quot;-&quot;??_р_._-;_-@_-">
                  <c:v>-5.0615333821009063</c:v>
                </c:pt>
                <c:pt idx="42" formatCode="_-* #,##0.00_р_._-;\-* #,##0.00_р_._-;_-* &quot;-&quot;??_р_._-;_-@_-">
                  <c:v>-4.9441437205722192</c:v>
                </c:pt>
                <c:pt idx="43" formatCode="_-* #,##0.00_р_._-;\-* #,##0.00_р_._-;_-* &quot;-&quot;??_р_._-;_-@_-">
                  <c:v>-4.768569855364249</c:v>
                </c:pt>
                <c:pt idx="44" formatCode="_-* #,##0.00_р_._-;\-* #,##0.00_р_._-;_-* &quot;-&quot;??_р_._-;_-@_-">
                  <c:v>-4.6486743721838168</c:v>
                </c:pt>
                <c:pt idx="45" formatCode="_-* #,##0.00_р_._-;\-* #,##0.00_р_._-;_-* &quot;-&quot;??_р_._-;_-@_-">
                  <c:v>-4.7765597157324935</c:v>
                </c:pt>
                <c:pt idx="46" formatCode="_-* #,##0.00_р_._-;\-* #,##0.00_р_._-;_-* &quot;-&quot;??_р_._-;_-@_-">
                  <c:v>-4.7669270273275295</c:v>
                </c:pt>
                <c:pt idx="47" formatCode="_-* #,##0.00_р_._-;\-* #,##0.00_р_._-;_-* &quot;-&quot;??_р_._-;_-@_-">
                  <c:v>-4.9139340978443284</c:v>
                </c:pt>
                <c:pt idx="48" formatCode="_-* #,##0.00_р_._-;\-* #,##0.00_р_._-;_-* &quot;-&quot;??_р_._-;_-@_-">
                  <c:v>-5.0224389054134777</c:v>
                </c:pt>
                <c:pt idx="49" formatCode="_-* #,##0.00_р_._-;\-* #,##0.00_р_._-;_-* &quot;-&quot;??_р_._-;_-@_-">
                  <c:v>-4.9929999039091726</c:v>
                </c:pt>
                <c:pt idx="50" formatCode="_-* #,##0.00_р_._-;\-* #,##0.00_р_._-;_-* &quot;-&quot;??_р_._-;_-@_-">
                  <c:v>-5.0292066796816908</c:v>
                </c:pt>
                <c:pt idx="51" formatCode="_-* #,##0.00_р_._-;\-* #,##0.00_р_._-;_-* &quot;-&quot;??_р_._-;_-@_-">
                  <c:v>-5.1579790848588773</c:v>
                </c:pt>
                <c:pt idx="52" formatCode="_-* #,##0.00_р_._-;\-* #,##0.00_р_._-;_-* &quot;-&quot;??_р_._-;_-@_-">
                  <c:v>-5.26497556634743</c:v>
                </c:pt>
                <c:pt idx="53" formatCode="_-* #,##0.00_р_._-;\-* #,##0.00_р_._-;_-* &quot;-&quot;??_р_._-;_-@_-">
                  <c:v>-5.3869344819840794</c:v>
                </c:pt>
                <c:pt idx="54" formatCode="_-* #,##0.00_р_._-;\-* #,##0.00_р_._-;_-* &quot;-&quot;??_р_._-;_-@_-">
                  <c:v>-5.5872253244990997</c:v>
                </c:pt>
                <c:pt idx="55" formatCode="_-* #,##0.00_р_._-;\-* #,##0.00_р_._-;_-* &quot;-&quot;??_р_._-;_-@_-">
                  <c:v>-5.6980648958129274</c:v>
                </c:pt>
                <c:pt idx="56" formatCode="_-* #,##0.00_р_._-;\-* #,##0.00_р_._-;_-* &quot;-&quot;??_р_._-;_-@_-">
                  <c:v>-5.7349211233012793</c:v>
                </c:pt>
                <c:pt idx="57" formatCode="_-* #,##0.00_р_._-;\-* #,##0.00_р_._-;_-* &quot;-&quot;??_р_._-;_-@_-">
                  <c:v>-5.5089546529045785</c:v>
                </c:pt>
                <c:pt idx="58" formatCode="_-* #,##0.00_р_._-;\-* #,##0.00_р_._-;_-* &quot;-&quot;??_р_._-;_-@_-">
                  <c:v>-5.3443079221845684</c:v>
                </c:pt>
                <c:pt idx="59" formatCode="_-* #,##0.00_р_._-;\-* #,##0.00_р_._-;_-* &quot;-&quot;??_р_._-;_-@_-">
                  <c:v>-5.4879522475086286</c:v>
                </c:pt>
                <c:pt idx="60" formatCode="_-* #,##0.00_р_._-;\-* #,##0.00_р_._-;_-* &quot;-&quot;??_р_._-;_-@_-">
                  <c:v>-5.4375139999320714</c:v>
                </c:pt>
                <c:pt idx="61" formatCode="_-* #,##0.00_р_._-;\-* #,##0.00_р_._-;_-* &quot;-&quot;??_р_._-;_-@_-">
                  <c:v>-5.5152194780283859</c:v>
                </c:pt>
                <c:pt idx="62" formatCode="_-* #,##0.00_р_._-;\-* #,##0.00_р_._-;_-* &quot;-&quot;??_р_._-;_-@_-">
                  <c:v>-5.5942593592452896</c:v>
                </c:pt>
                <c:pt idx="63" formatCode="_-* #,##0.00_р_._-;\-* #,##0.00_р_._-;_-* &quot;-&quot;??_р_._-;_-@_-">
                  <c:v>-5.6093590642275704</c:v>
                </c:pt>
                <c:pt idx="64" formatCode="_-* #,##0.00_р_._-;\-* #,##0.00_р_._-;_-* &quot;-&quot;??_р_._-;_-@_-">
                  <c:v>-5.6272737015524621</c:v>
                </c:pt>
                <c:pt idx="65" formatCode="_-* #,##0.00_р_._-;\-* #,##0.00_р_._-;_-* &quot;-&quot;??_р_._-;_-@_-">
                  <c:v>-5.6121748542386181</c:v>
                </c:pt>
                <c:pt idx="66" formatCode="_-* #,##0.00_р_._-;\-* #,##0.00_р_._-;_-* &quot;-&quot;??_р_._-;_-@_-">
                  <c:v>-5.7019203366794295</c:v>
                </c:pt>
                <c:pt idx="67" formatCode="_-* #,##0.00_р_._-;\-* #,##0.00_р_._-;_-* &quot;-&quot;??_р_._-;_-@_-">
                  <c:v>-5.7137243343123734</c:v>
                </c:pt>
                <c:pt idx="68" formatCode="_-* #,##0.00_р_._-;\-* #,##0.00_р_._-;_-* &quot;-&quot;??_р_._-;_-@_-">
                  <c:v>-5.7022562293437975</c:v>
                </c:pt>
                <c:pt idx="69" formatCode="_-* #,##0.00_р_._-;\-* #,##0.00_р_._-;_-* &quot;-&quot;??_р_._-;_-@_-">
                  <c:v>-5.7443364189756068</c:v>
                </c:pt>
                <c:pt idx="70" formatCode="_-* #,##0.00_р_._-;\-* #,##0.00_р_._-;_-* &quot;-&quot;??_р_._-;_-@_-">
                  <c:v>-5.8083805691664887</c:v>
                </c:pt>
                <c:pt idx="71" formatCode="_-* #,##0.00_р_._-;\-* #,##0.00_р_._-;_-* &quot;-&quot;??_р_._-;_-@_-">
                  <c:v>-5.8195513498233264</c:v>
                </c:pt>
                <c:pt idx="72" formatCode="_-* #,##0.00_р_._-;\-* #,##0.00_р_._-;_-* &quot;-&quot;??_р_._-;_-@_-">
                  <c:v>-5.8370591914749328</c:v>
                </c:pt>
                <c:pt idx="73" formatCode="_-* #,##0.00_р_._-;\-* #,##0.00_р_._-;_-* &quot;-&quot;??_р_._-;_-@_-">
                  <c:v>-5.8713619379482704</c:v>
                </c:pt>
                <c:pt idx="74" formatCode="_-* #,##0.00_р_._-;\-* #,##0.00_р_._-;_-* &quot;-&quot;??_р_._-;_-@_-">
                  <c:v>-5.6804541860733311</c:v>
                </c:pt>
                <c:pt idx="75" formatCode="_-* #,##0.00_р_._-;\-* #,##0.00_р_._-;_-* &quot;-&quot;??_р_._-;_-@_-">
                  <c:v>-5.8510431881355922</c:v>
                </c:pt>
                <c:pt idx="76" formatCode="_-* #,##0.00_р_._-;\-* #,##0.00_р_._-;_-* &quot;-&quot;??_р_._-;_-@_-">
                  <c:v>-5.9704417012619944</c:v>
                </c:pt>
                <c:pt idx="77" formatCode="_-* #,##0.00_р_._-;\-* #,##0.00_р_._-;_-* &quot;-&quot;??_р_._-;_-@_-">
                  <c:v>-6.0411896065366744</c:v>
                </c:pt>
                <c:pt idx="78" formatCode="_-* #,##0.00_р_._-;\-* #,##0.00_р_._-;_-* &quot;-&quot;??_р_._-;_-@_-">
                  <c:v>-6.0560529819717424</c:v>
                </c:pt>
                <c:pt idx="79" formatCode="_-* #,##0.00_р_._-;\-* #,##0.00_р_._-;_-* &quot;-&quot;??_р_._-;_-@_-">
                  <c:v>-6.1150036067836115</c:v>
                </c:pt>
                <c:pt idx="80" formatCode="_-* #,##0.00_р_._-;\-* #,##0.00_р_._-;_-* &quot;-&quot;??_р_._-;_-@_-">
                  <c:v>-6.12523920198137</c:v>
                </c:pt>
                <c:pt idx="81" formatCode="_-* #,##0.00_р_._-;\-* #,##0.00_р_._-;_-* &quot;-&quot;??_р_._-;_-@_-">
                  <c:v>-6.1204874302692387</c:v>
                </c:pt>
                <c:pt idx="82" formatCode="_-* #,##0.00_р_._-;\-* #,##0.00_р_._-;_-* &quot;-&quot;??_р_._-;_-@_-">
                  <c:v>-6.0028496867114063</c:v>
                </c:pt>
                <c:pt idx="83" formatCode="_-* #,##0.00_р_._-;\-* #,##0.00_р_._-;_-* &quot;-&quot;??_р_._-;_-@_-">
                  <c:v>-6.0596893347828873</c:v>
                </c:pt>
                <c:pt idx="84" formatCode="_-* #,##0.00_р_._-;\-* #,##0.00_р_._-;_-* &quot;-&quot;??_р_._-;_-@_-">
                  <c:v>-6.1138743469779282</c:v>
                </c:pt>
                <c:pt idx="85" formatCode="_-* #,##0.00_р_._-;\-* #,##0.00_р_._-;_-* &quot;-&quot;??_р_._-;_-@_-">
                  <c:v>-5.6878003076445074</c:v>
                </c:pt>
                <c:pt idx="86" formatCode="_-* #,##0.00_р_._-;\-* #,##0.00_р_._-;_-* &quot;-&quot;??_р_._-;_-@_-">
                  <c:v>-5.1784064919769177</c:v>
                </c:pt>
                <c:pt idx="87" formatCode="_-* #,##0.00_р_._-;\-* #,##0.00_р_._-;_-* &quot;-&quot;??_р_._-;_-@_-">
                  <c:v>-5.7917975096211993</c:v>
                </c:pt>
                <c:pt idx="88" formatCode="_-* #,##0.00_р_._-;\-* #,##0.00_р_._-;_-* &quot;-&quot;??_р_._-;_-@_-">
                  <c:v>-6.0553095501290741</c:v>
                </c:pt>
                <c:pt idx="89" formatCode="_-* #,##0.00_р_._-;\-* #,##0.00_р_._-;_-* &quot;-&quot;??_р_._-;_-@_-">
                  <c:v>-6.1062984273732734</c:v>
                </c:pt>
                <c:pt idx="90" formatCode="_-* #,##0.00_р_._-;\-* #,##0.00_р_._-;_-* &quot;-&quot;??_р_._-;_-@_-">
                  <c:v>-6.1427214897377773</c:v>
                </c:pt>
                <c:pt idx="91" formatCode="_-* #,##0.00_р_._-;\-* #,##0.00_р_._-;_-* &quot;-&quot;??_р_._-;_-@_-">
                  <c:v>-5.846395183934586</c:v>
                </c:pt>
                <c:pt idx="92" formatCode="_-* #,##0.00_р_._-;\-* #,##0.00_р_._-;_-* &quot;-&quot;??_р_._-;_-@_-">
                  <c:v>-5.7085593799263945</c:v>
                </c:pt>
                <c:pt idx="93" formatCode="_-* #,##0.00_р_._-;\-* #,##0.00_р_._-;_-* &quot;-&quot;??_р_._-;_-@_-">
                  <c:v>-6.0353940896529528</c:v>
                </c:pt>
                <c:pt idx="94" formatCode="_-* #,##0.00_р_._-;\-* #,##0.00_р_._-;_-* &quot;-&quot;??_р_._-;_-@_-">
                  <c:v>-6.0446991490899951</c:v>
                </c:pt>
                <c:pt idx="95" formatCode="_-* #,##0.00_р_._-;\-* #,##0.00_р_._-;_-* &quot;-&quot;??_р_._-;_-@_-">
                  <c:v>-6.125805307863418</c:v>
                </c:pt>
                <c:pt idx="96" formatCode="_-* #,##0.00_р_._-;\-* #,##0.00_р_._-;_-* &quot;-&quot;??_р_._-;_-@_-">
                  <c:v>-6.2074242466459157</c:v>
                </c:pt>
                <c:pt idx="97" formatCode="_-* #,##0.00_р_._-;\-* #,##0.00_р_._-;_-* &quot;-&quot;??_р_._-;_-@_-">
                  <c:v>-6.2691024219990394</c:v>
                </c:pt>
                <c:pt idx="98" formatCode="_-* #,##0.00_р_._-;\-* #,##0.00_р_._-;_-* &quot;-&quot;??_р_._-;_-@_-">
                  <c:v>-6.3251681387853695</c:v>
                </c:pt>
                <c:pt idx="99" formatCode="_-* #,##0.00_р_._-;\-* #,##0.00_р_._-;_-* &quot;-&quot;??_р_._-;_-@_-">
                  <c:v>-6.3639248847937155</c:v>
                </c:pt>
                <c:pt idx="100" formatCode="_-* #,##0.00_р_._-;\-* #,##0.00_р_._-;_-* &quot;-&quot;??_р_._-;_-@_-">
                  <c:v>-6.3350926432499337</c:v>
                </c:pt>
                <c:pt idx="101" formatCode="_-* #,##0.00_р_._-;\-* #,##0.00_р_._-;_-* &quot;-&quot;??_р_._-;_-@_-">
                  <c:v>-6.3122592000664444</c:v>
                </c:pt>
                <c:pt idx="102" formatCode="_-* #,##0.00_р_._-;\-* #,##0.00_р_._-;_-* &quot;-&quot;??_р_._-;_-@_-">
                  <c:v>-6.3085941387482265</c:v>
                </c:pt>
                <c:pt idx="103" formatCode="_-* #,##0.00_р_._-;\-* #,##0.00_р_._-;_-* &quot;-&quot;??_р_._-;_-@_-">
                  <c:v>-6.3801730050266734</c:v>
                </c:pt>
                <c:pt idx="104" formatCode="_-* #,##0.00_р_._-;\-* #,##0.00_р_._-;_-* &quot;-&quot;??_р_._-;_-@_-">
                  <c:v>-6.4413883922027111</c:v>
                </c:pt>
                <c:pt idx="105" formatCode="_-* #,##0.00_р_._-;\-* #,##0.00_р_._-;_-* &quot;-&quot;??_р_._-;_-@_-">
                  <c:v>-6.4557548370399056</c:v>
                </c:pt>
                <c:pt idx="106" formatCode="_-* #,##0.00_р_._-;\-* #,##0.00_р_._-;_-* &quot;-&quot;??_р_._-;_-@_-">
                  <c:v>-6.5519220131196434</c:v>
                </c:pt>
                <c:pt idx="107" formatCode="_-* #,##0.00_р_._-;\-* #,##0.00_р_._-;_-* &quot;-&quot;??_р_._-;_-@_-">
                  <c:v>-6.55792624987654</c:v>
                </c:pt>
                <c:pt idx="108" formatCode="_-* #,##0.00_р_._-;\-* #,##0.00_р_._-;_-* &quot;-&quot;??_р_._-;_-@_-">
                  <c:v>-6.5588053350397075</c:v>
                </c:pt>
                <c:pt idx="109" formatCode="_-* #,##0.00_р_._-;\-* #,##0.00_р_._-;_-* &quot;-&quot;??_р_._-;_-@_-">
                  <c:v>-6.60522720130803</c:v>
                </c:pt>
                <c:pt idx="110" formatCode="_-* #,##0.00_р_._-;\-* #,##0.00_р_._-;_-* &quot;-&quot;??_р_._-;_-@_-">
                  <c:v>-6.6469519102298964</c:v>
                </c:pt>
                <c:pt idx="111" formatCode="_-* #,##0.00_р_._-;\-* #,##0.00_р_._-;_-* &quot;-&quot;??_р_._-;_-@_-">
                  <c:v>-6.7031485176289909</c:v>
                </c:pt>
                <c:pt idx="112" formatCode="_-* #,##0.00_р_._-;\-* #,##0.00_р_._-;_-* &quot;-&quot;??_р_._-;_-@_-">
                  <c:v>-6.7109824078776406</c:v>
                </c:pt>
                <c:pt idx="113" formatCode="_-* #,##0.00_р_._-;\-* #,##0.00_р_._-;_-* &quot;-&quot;??_р_._-;_-@_-">
                  <c:v>-6.7487063147983504</c:v>
                </c:pt>
                <c:pt idx="114" formatCode="_-* #,##0.00_р_._-;\-* #,##0.00_р_._-;_-* &quot;-&quot;??_р_._-;_-@_-">
                  <c:v>-6.7989403026163995</c:v>
                </c:pt>
                <c:pt idx="115" formatCode="_-* #,##0.00_р_._-;\-* #,##0.00_р_._-;_-* &quot;-&quot;??_р_._-;_-@_-">
                  <c:v>-6.8588038730003795</c:v>
                </c:pt>
                <c:pt idx="116" formatCode="_-* #,##0.00_р_._-;\-* #,##0.00_р_._-;_-* &quot;-&quot;??_р_._-;_-@_-">
                  <c:v>-6.8989062789704736</c:v>
                </c:pt>
                <c:pt idx="117" formatCode="_-* #,##0.00_р_._-;\-* #,##0.00_р_._-;_-* &quot;-&quot;??_р_._-;_-@_-">
                  <c:v>-6.8401085462004581</c:v>
                </c:pt>
                <c:pt idx="118" formatCode="_-* #,##0.00_р_._-;\-* #,##0.00_р_._-;_-* &quot;-&quot;??_р_._-;_-@_-">
                  <c:v>-6.8068960476232689</c:v>
                </c:pt>
                <c:pt idx="119" formatCode="_-* #,##0.00_р_._-;\-* #,##0.00_р_._-;_-* &quot;-&quot;??_р_._-;_-@_-">
                  <c:v>-6.8086131671175085</c:v>
                </c:pt>
                <c:pt idx="120" formatCode="_-* #,##0.00_р_._-;\-* #,##0.00_р_._-;_-* &quot;-&quot;??_р_._-;_-@_-">
                  <c:v>-6.6473154987546694</c:v>
                </c:pt>
              </c:numCache>
            </c:numRef>
          </c:val>
        </c:ser>
        <c:ser>
          <c:idx val="2"/>
          <c:order val="2"/>
          <c:tx>
            <c:strRef>
              <c:f>Лист2!$D$5</c:f>
              <c:strCache>
                <c:ptCount val="1"/>
                <c:pt idx="0">
                  <c:v>P(1889-1912)</c:v>
                </c:pt>
              </c:strCache>
            </c:strRef>
          </c:tx>
          <c:spPr>
            <a:ln>
              <a:solidFill>
                <a:srgbClr val="4F81BD"/>
              </a:solidFill>
              <a:prstDash val="dash"/>
            </a:ln>
          </c:spPr>
          <c:marker>
            <c:symbol val="none"/>
          </c:marker>
          <c:cat>
            <c:numRef>
              <c:f>Лист2!$A$6:$A$126</c:f>
              <c:numCache>
                <c:formatCode>General</c:formatCode>
                <c:ptCount val="121"/>
                <c:pt idx="0">
                  <c:v>1889</c:v>
                </c:pt>
                <c:pt idx="1">
                  <c:v>1890</c:v>
                </c:pt>
                <c:pt idx="2">
                  <c:v>1891</c:v>
                </c:pt>
                <c:pt idx="3">
                  <c:v>1892</c:v>
                </c:pt>
                <c:pt idx="4">
                  <c:v>1893</c:v>
                </c:pt>
                <c:pt idx="5">
                  <c:v>1894</c:v>
                </c:pt>
                <c:pt idx="6">
                  <c:v>1895</c:v>
                </c:pt>
                <c:pt idx="7">
                  <c:v>1896</c:v>
                </c:pt>
                <c:pt idx="8">
                  <c:v>1897</c:v>
                </c:pt>
                <c:pt idx="9">
                  <c:v>1898</c:v>
                </c:pt>
                <c:pt idx="10">
                  <c:v>1899</c:v>
                </c:pt>
                <c:pt idx="11">
                  <c:v>1900</c:v>
                </c:pt>
                <c:pt idx="12">
                  <c:v>1901</c:v>
                </c:pt>
                <c:pt idx="13">
                  <c:v>1902</c:v>
                </c:pt>
                <c:pt idx="14">
                  <c:v>1903</c:v>
                </c:pt>
                <c:pt idx="15">
                  <c:v>1904</c:v>
                </c:pt>
                <c:pt idx="16">
                  <c:v>1905</c:v>
                </c:pt>
                <c:pt idx="17">
                  <c:v>1906</c:v>
                </c:pt>
                <c:pt idx="18">
                  <c:v>1907</c:v>
                </c:pt>
                <c:pt idx="19">
                  <c:v>1908</c:v>
                </c:pt>
                <c:pt idx="20">
                  <c:v>1909</c:v>
                </c:pt>
                <c:pt idx="21">
                  <c:v>1910</c:v>
                </c:pt>
                <c:pt idx="22">
                  <c:v>1911</c:v>
                </c:pt>
                <c:pt idx="23">
                  <c:v>1912</c:v>
                </c:pt>
                <c:pt idx="24">
                  <c:v>1913</c:v>
                </c:pt>
                <c:pt idx="25">
                  <c:v>1914</c:v>
                </c:pt>
                <c:pt idx="26">
                  <c:v>1915</c:v>
                </c:pt>
                <c:pt idx="27">
                  <c:v>1916</c:v>
                </c:pt>
                <c:pt idx="28">
                  <c:v>1917</c:v>
                </c:pt>
                <c:pt idx="29">
                  <c:v>1918</c:v>
                </c:pt>
                <c:pt idx="30">
                  <c:v>1919</c:v>
                </c:pt>
                <c:pt idx="31">
                  <c:v>1920</c:v>
                </c:pt>
                <c:pt idx="32">
                  <c:v>1921</c:v>
                </c:pt>
                <c:pt idx="33">
                  <c:v>1922</c:v>
                </c:pt>
                <c:pt idx="34">
                  <c:v>1923</c:v>
                </c:pt>
                <c:pt idx="35">
                  <c:v>1924</c:v>
                </c:pt>
                <c:pt idx="36">
                  <c:v>1925</c:v>
                </c:pt>
                <c:pt idx="37">
                  <c:v>1926</c:v>
                </c:pt>
                <c:pt idx="38">
                  <c:v>1927</c:v>
                </c:pt>
                <c:pt idx="39">
                  <c:v>1928</c:v>
                </c:pt>
                <c:pt idx="40">
                  <c:v>1929</c:v>
                </c:pt>
                <c:pt idx="41">
                  <c:v>1930</c:v>
                </c:pt>
                <c:pt idx="42">
                  <c:v>1931</c:v>
                </c:pt>
                <c:pt idx="43">
                  <c:v>1932</c:v>
                </c:pt>
                <c:pt idx="44">
                  <c:v>1933</c:v>
                </c:pt>
                <c:pt idx="45">
                  <c:v>1934</c:v>
                </c:pt>
                <c:pt idx="46">
                  <c:v>1935</c:v>
                </c:pt>
                <c:pt idx="47">
                  <c:v>1936</c:v>
                </c:pt>
                <c:pt idx="48">
                  <c:v>1937</c:v>
                </c:pt>
                <c:pt idx="49">
                  <c:v>1938</c:v>
                </c:pt>
                <c:pt idx="50">
                  <c:v>1939</c:v>
                </c:pt>
                <c:pt idx="51">
                  <c:v>1940</c:v>
                </c:pt>
                <c:pt idx="52">
                  <c:v>1941</c:v>
                </c:pt>
                <c:pt idx="53">
                  <c:v>1942</c:v>
                </c:pt>
                <c:pt idx="54">
                  <c:v>1943</c:v>
                </c:pt>
                <c:pt idx="55">
                  <c:v>1944</c:v>
                </c:pt>
                <c:pt idx="56">
                  <c:v>1945</c:v>
                </c:pt>
                <c:pt idx="57">
                  <c:v>1946</c:v>
                </c:pt>
                <c:pt idx="58">
                  <c:v>1947</c:v>
                </c:pt>
                <c:pt idx="59">
                  <c:v>1948</c:v>
                </c:pt>
                <c:pt idx="60">
                  <c:v>1949</c:v>
                </c:pt>
                <c:pt idx="61">
                  <c:v>1950</c:v>
                </c:pt>
                <c:pt idx="62">
                  <c:v>1951</c:v>
                </c:pt>
                <c:pt idx="63">
                  <c:v>1952</c:v>
                </c:pt>
                <c:pt idx="64">
                  <c:v>1953</c:v>
                </c:pt>
                <c:pt idx="65">
                  <c:v>1954</c:v>
                </c:pt>
                <c:pt idx="66">
                  <c:v>1955</c:v>
                </c:pt>
                <c:pt idx="67">
                  <c:v>1956</c:v>
                </c:pt>
                <c:pt idx="68">
                  <c:v>1957</c:v>
                </c:pt>
                <c:pt idx="69">
                  <c:v>1958</c:v>
                </c:pt>
                <c:pt idx="70">
                  <c:v>1959</c:v>
                </c:pt>
                <c:pt idx="71">
                  <c:v>1960</c:v>
                </c:pt>
                <c:pt idx="72">
                  <c:v>1961</c:v>
                </c:pt>
                <c:pt idx="73">
                  <c:v>1962</c:v>
                </c:pt>
                <c:pt idx="74">
                  <c:v>1963</c:v>
                </c:pt>
                <c:pt idx="75">
                  <c:v>1964</c:v>
                </c:pt>
                <c:pt idx="76">
                  <c:v>1965</c:v>
                </c:pt>
                <c:pt idx="77">
                  <c:v>1966</c:v>
                </c:pt>
                <c:pt idx="78">
                  <c:v>1967</c:v>
                </c:pt>
                <c:pt idx="79">
                  <c:v>1968</c:v>
                </c:pt>
                <c:pt idx="80">
                  <c:v>1969</c:v>
                </c:pt>
                <c:pt idx="81">
                  <c:v>1970</c:v>
                </c:pt>
                <c:pt idx="82">
                  <c:v>1971</c:v>
                </c:pt>
                <c:pt idx="83">
                  <c:v>1972</c:v>
                </c:pt>
                <c:pt idx="84">
                  <c:v>1973</c:v>
                </c:pt>
                <c:pt idx="85">
                  <c:v>1974</c:v>
                </c:pt>
                <c:pt idx="86">
                  <c:v>1975</c:v>
                </c:pt>
                <c:pt idx="87">
                  <c:v>1976</c:v>
                </c:pt>
                <c:pt idx="88">
                  <c:v>1977</c:v>
                </c:pt>
                <c:pt idx="89">
                  <c:v>1978</c:v>
                </c:pt>
                <c:pt idx="90">
                  <c:v>1979</c:v>
                </c:pt>
                <c:pt idx="91">
                  <c:v>1980</c:v>
                </c:pt>
                <c:pt idx="92">
                  <c:v>1981</c:v>
                </c:pt>
                <c:pt idx="93">
                  <c:v>1982</c:v>
                </c:pt>
                <c:pt idx="94">
                  <c:v>1983</c:v>
                </c:pt>
                <c:pt idx="95">
                  <c:v>1984</c:v>
                </c:pt>
                <c:pt idx="96">
                  <c:v>1985</c:v>
                </c:pt>
                <c:pt idx="97">
                  <c:v>1986</c:v>
                </c:pt>
                <c:pt idx="98">
                  <c:v>1987</c:v>
                </c:pt>
                <c:pt idx="99">
                  <c:v>1988</c:v>
                </c:pt>
                <c:pt idx="100">
                  <c:v>1989</c:v>
                </c:pt>
                <c:pt idx="101">
                  <c:v>1990</c:v>
                </c:pt>
                <c:pt idx="102">
                  <c:v>1991</c:v>
                </c:pt>
                <c:pt idx="103">
                  <c:v>1992</c:v>
                </c:pt>
                <c:pt idx="104">
                  <c:v>1993</c:v>
                </c:pt>
                <c:pt idx="105">
                  <c:v>1994</c:v>
                </c:pt>
                <c:pt idx="106">
                  <c:v>1995</c:v>
                </c:pt>
                <c:pt idx="107">
                  <c:v>1996</c:v>
                </c:pt>
                <c:pt idx="108">
                  <c:v>1997</c:v>
                </c:pt>
                <c:pt idx="109">
                  <c:v>1998</c:v>
                </c:pt>
                <c:pt idx="110">
                  <c:v>1999</c:v>
                </c:pt>
                <c:pt idx="111">
                  <c:v>2000</c:v>
                </c:pt>
                <c:pt idx="112">
                  <c:v>2001</c:v>
                </c:pt>
                <c:pt idx="113">
                  <c:v>2002</c:v>
                </c:pt>
                <c:pt idx="114">
                  <c:v>2003</c:v>
                </c:pt>
                <c:pt idx="115">
                  <c:v>2004</c:v>
                </c:pt>
                <c:pt idx="116">
                  <c:v>2005</c:v>
                </c:pt>
                <c:pt idx="117">
                  <c:v>2006</c:v>
                </c:pt>
                <c:pt idx="118">
                  <c:v>2007</c:v>
                </c:pt>
                <c:pt idx="119">
                  <c:v>2008</c:v>
                </c:pt>
                <c:pt idx="120">
                  <c:v>2009</c:v>
                </c:pt>
              </c:numCache>
            </c:numRef>
          </c:cat>
          <c:val>
            <c:numRef>
              <c:f>Лист2!$D$6:$D$126</c:f>
              <c:numCache>
                <c:formatCode>General</c:formatCode>
                <c:ptCount val="121"/>
                <c:pt idx="30" formatCode="_-* #,##0.00_р_._-;\-* #,##0.00_р_._-;_-* &quot;-&quot;??_р_._-;_-@_-">
                  <c:v>-4.6460999999999997</c:v>
                </c:pt>
                <c:pt idx="31" formatCode="_-* #,##0.00_р_._-;\-* #,##0.00_р_._-;_-* &quot;-&quot;??_р_._-;_-@_-">
                  <c:v>-4.6830999999999996</c:v>
                </c:pt>
                <c:pt idx="32" formatCode="_-* #,##0.00_р_._-;\-* #,##0.00_р_._-;_-* &quot;-&quot;??_р_._-;_-@_-">
                  <c:v>-4.7200999999999995</c:v>
                </c:pt>
                <c:pt idx="33" formatCode="_-* #,##0.00_р_._-;\-* #,##0.00_р_._-;_-* &quot;-&quot;??_р_._-;_-@_-">
                  <c:v>-4.7570999999999986</c:v>
                </c:pt>
                <c:pt idx="34" formatCode="_-* #,##0.00_р_._-;\-* #,##0.00_р_._-;_-* &quot;-&quot;??_р_._-;_-@_-">
                  <c:v>-4.7940999999999985</c:v>
                </c:pt>
                <c:pt idx="35" formatCode="_-* #,##0.00_р_._-;\-* #,##0.00_р_._-;_-* &quot;-&quot;??_р_._-;_-@_-">
                  <c:v>-4.8310999999999993</c:v>
                </c:pt>
                <c:pt idx="36" formatCode="_-* #,##0.00_р_._-;\-* #,##0.00_р_._-;_-* &quot;-&quot;??_р_._-;_-@_-">
                  <c:v>-4.8680999999999965</c:v>
                </c:pt>
                <c:pt idx="37" formatCode="_-* #,##0.00_р_._-;\-* #,##0.00_р_._-;_-* &quot;-&quot;??_р_._-;_-@_-">
                  <c:v>-4.9051</c:v>
                </c:pt>
                <c:pt idx="38" formatCode="_-* #,##0.00_р_._-;\-* #,##0.00_р_._-;_-* &quot;-&quot;??_р_._-;_-@_-">
                  <c:v>-4.9420999999999999</c:v>
                </c:pt>
                <c:pt idx="39" formatCode="_-* #,##0.00_р_._-;\-* #,##0.00_р_._-;_-* &quot;-&quot;??_р_._-;_-@_-">
                  <c:v>-4.9791000000000034</c:v>
                </c:pt>
                <c:pt idx="40" formatCode="_-* #,##0.00_р_._-;\-* #,##0.00_р_._-;_-* &quot;-&quot;??_р_._-;_-@_-">
                  <c:v>-5.0160999999999998</c:v>
                </c:pt>
                <c:pt idx="41" formatCode="_-* #,##0.00_р_._-;\-* #,##0.00_р_._-;_-* &quot;-&quot;??_р_._-;_-@_-">
                  <c:v>-5.0530999999999997</c:v>
                </c:pt>
                <c:pt idx="42" formatCode="_-* #,##0.00_р_._-;\-* #,##0.00_р_._-;_-* &quot;-&quot;??_р_._-;_-@_-">
                  <c:v>-5.0900999999999996</c:v>
                </c:pt>
                <c:pt idx="43" formatCode="_-* #,##0.00_р_._-;\-* #,##0.00_р_._-;_-* &quot;-&quot;??_р_._-;_-@_-">
                  <c:v>-5.1270999999999933</c:v>
                </c:pt>
                <c:pt idx="44" formatCode="_-* #,##0.00_р_._-;\-* #,##0.00_р_._-;_-* &quot;-&quot;??_р_._-;_-@_-">
                  <c:v>-5.1640999999999933</c:v>
                </c:pt>
                <c:pt idx="45" formatCode="_-* #,##0.00_р_._-;\-* #,##0.00_р_._-;_-* &quot;-&quot;??_р_._-;_-@_-">
                  <c:v>-5.2011000000000003</c:v>
                </c:pt>
                <c:pt idx="46" formatCode="_-* #,##0.00_р_._-;\-* #,##0.00_р_._-;_-* &quot;-&quot;??_р_._-;_-@_-">
                  <c:v>-5.2380999999999993</c:v>
                </c:pt>
                <c:pt idx="47" formatCode="_-* #,##0.00_р_._-;\-* #,##0.00_р_._-;_-* &quot;-&quot;??_р_._-;_-@_-">
                  <c:v>-5.2751000000000001</c:v>
                </c:pt>
                <c:pt idx="48" formatCode="_-* #,##0.00_р_._-;\-* #,##0.00_р_._-;_-* &quot;-&quot;??_р_._-;_-@_-">
                  <c:v>-5.3120999999999965</c:v>
                </c:pt>
                <c:pt idx="49" formatCode="_-* #,##0.00_р_._-;\-* #,##0.00_р_._-;_-* &quot;-&quot;??_р_._-;_-@_-">
                  <c:v>-5.3491</c:v>
                </c:pt>
                <c:pt idx="50" formatCode="_-* #,##0.00_р_._-;\-* #,##0.00_р_._-;_-* &quot;-&quot;??_р_._-;_-@_-">
                  <c:v>-5.3860999999999999</c:v>
                </c:pt>
                <c:pt idx="51" formatCode="_-* #,##0.00_р_._-;\-* #,##0.00_р_._-;_-* &quot;-&quot;??_р_._-;_-@_-">
                  <c:v>-5.4230999999999998</c:v>
                </c:pt>
                <c:pt idx="52" formatCode="_-* #,##0.00_р_._-;\-* #,##0.00_р_._-;_-* &quot;-&quot;??_р_._-;_-@_-">
                  <c:v>-5.4600999999999997</c:v>
                </c:pt>
                <c:pt idx="53" formatCode="_-* #,##0.00_р_._-;\-* #,##0.00_р_._-;_-* &quot;-&quot;??_р_._-;_-@_-">
                  <c:v>-5.4970999999999997</c:v>
                </c:pt>
                <c:pt idx="54" formatCode="_-* #,##0.00_р_._-;\-* #,##0.00_р_._-;_-* &quot;-&quot;??_р_._-;_-@_-">
                  <c:v>-5.5340999999999996</c:v>
                </c:pt>
                <c:pt idx="55" formatCode="_-* #,##0.00_р_._-;\-* #,##0.00_р_._-;_-* &quot;-&quot;??_р_._-;_-@_-">
                  <c:v>-5.5711000000000004</c:v>
                </c:pt>
                <c:pt idx="56" formatCode="_-* #,##0.00_р_._-;\-* #,##0.00_р_._-;_-* &quot;-&quot;??_р_._-;_-@_-">
                  <c:v>-5.6080999999999985</c:v>
                </c:pt>
                <c:pt idx="57" formatCode="_-* #,##0.00_р_._-;\-* #,##0.00_р_._-;_-* &quot;-&quot;??_р_._-;_-@_-">
                  <c:v>-5.6450999999999985</c:v>
                </c:pt>
                <c:pt idx="58" formatCode="_-* #,##0.00_р_._-;\-* #,##0.00_р_._-;_-* &quot;-&quot;??_р_._-;_-@_-">
                  <c:v>-5.6820999999999975</c:v>
                </c:pt>
                <c:pt idx="59" formatCode="_-* #,##0.00_р_._-;\-* #,##0.00_р_._-;_-* &quot;-&quot;??_р_._-;_-@_-">
                  <c:v>-5.7190999999999992</c:v>
                </c:pt>
                <c:pt idx="60" formatCode="_-* #,##0.00_р_._-;\-* #,##0.00_р_._-;_-* &quot;-&quot;??_р_._-;_-@_-">
                  <c:v>-5.7561</c:v>
                </c:pt>
                <c:pt idx="61" formatCode="_-* #,##0.00_р_._-;\-* #,##0.00_р_._-;_-* &quot;-&quot;??_р_._-;_-@_-">
                  <c:v>-5.7930999999999999</c:v>
                </c:pt>
                <c:pt idx="62" formatCode="_-* #,##0.00_р_._-;\-* #,##0.00_р_._-;_-* &quot;-&quot;??_р_._-;_-@_-">
                  <c:v>-5.8300999999999998</c:v>
                </c:pt>
                <c:pt idx="63" formatCode="_-* #,##0.00_р_._-;\-* #,##0.00_р_._-;_-* &quot;-&quot;??_р_._-;_-@_-">
                  <c:v>-5.8670999999999935</c:v>
                </c:pt>
                <c:pt idx="64" formatCode="_-* #,##0.00_р_._-;\-* #,##0.00_р_._-;_-* &quot;-&quot;??_р_._-;_-@_-">
                  <c:v>-5.9040999999999997</c:v>
                </c:pt>
                <c:pt idx="65" formatCode="_-* #,##0.00_р_._-;\-* #,##0.00_р_._-;_-* &quot;-&quot;??_р_._-;_-@_-">
                  <c:v>-5.9411000000000014</c:v>
                </c:pt>
                <c:pt idx="66" formatCode="_-* #,##0.00_р_._-;\-* #,##0.00_р_._-;_-* &quot;-&quot;??_р_._-;_-@_-">
                  <c:v>-5.9781000000000004</c:v>
                </c:pt>
                <c:pt idx="67" formatCode="_-* #,##0.00_р_._-;\-* #,##0.00_р_._-;_-* &quot;-&quot;??_р_._-;_-@_-">
                  <c:v>-6.0150999999999986</c:v>
                </c:pt>
                <c:pt idx="68" formatCode="_-* #,##0.00_р_._-;\-* #,##0.00_р_._-;_-* &quot;-&quot;??_р_._-;_-@_-">
                  <c:v>-6.0520999999999985</c:v>
                </c:pt>
                <c:pt idx="69" formatCode="_-* #,##0.00_р_._-;\-* #,##0.00_р_._-;_-* &quot;-&quot;??_р_._-;_-@_-">
                  <c:v>-6.0891000000000002</c:v>
                </c:pt>
                <c:pt idx="70" formatCode="_-* #,##0.00_р_._-;\-* #,##0.00_р_._-;_-* &quot;-&quot;??_р_._-;_-@_-">
                  <c:v>-6.1260999999999965</c:v>
                </c:pt>
                <c:pt idx="71" formatCode="_-* #,##0.00_р_._-;\-* #,##0.00_р_._-;_-* &quot;-&quot;??_р_._-;_-@_-">
                  <c:v>-6.1630999999999965</c:v>
                </c:pt>
                <c:pt idx="72" formatCode="_-* #,##0.00_р_._-;\-* #,##0.00_р_._-;_-* &quot;-&quot;??_р_._-;_-@_-">
                  <c:v>-6.2000999999999999</c:v>
                </c:pt>
                <c:pt idx="73" formatCode="_-* #,##0.00_р_._-;\-* #,##0.00_р_._-;_-* &quot;-&quot;??_р_._-;_-@_-">
                  <c:v>-6.2370999999999999</c:v>
                </c:pt>
                <c:pt idx="74" formatCode="_-* #,##0.00_р_._-;\-* #,##0.00_р_._-;_-* &quot;-&quot;??_р_._-;_-@_-">
                  <c:v>-6.2740999999999998</c:v>
                </c:pt>
                <c:pt idx="75" formatCode="_-* #,##0.00_р_._-;\-* #,##0.00_р_._-;_-* &quot;-&quot;??_р_._-;_-@_-">
                  <c:v>-6.3110999999999997</c:v>
                </c:pt>
                <c:pt idx="76" formatCode="_-* #,##0.00_р_._-;\-* #,##0.00_р_._-;_-* &quot;-&quot;??_р_._-;_-@_-">
                  <c:v>-6.3480999999999996</c:v>
                </c:pt>
                <c:pt idx="77" formatCode="_-* #,##0.00_р_._-;\-* #,##0.00_р_._-;_-* &quot;-&quot;??_р_._-;_-@_-">
                  <c:v>-6.3850999999999996</c:v>
                </c:pt>
                <c:pt idx="78" formatCode="_-* #,##0.00_р_._-;\-* #,##0.00_р_._-;_-* &quot;-&quot;??_р_._-;_-@_-">
                  <c:v>-6.4220999999999995</c:v>
                </c:pt>
                <c:pt idx="79" formatCode="_-* #,##0.00_р_._-;\-* #,##0.00_р_._-;_-* &quot;-&quot;??_р_._-;_-@_-">
                  <c:v>-6.4590999999999994</c:v>
                </c:pt>
                <c:pt idx="80" formatCode="_-* #,##0.00_р_._-;\-* #,##0.00_р_._-;_-* &quot;-&quot;??_р_._-;_-@_-">
                  <c:v>-6.4961000000000002</c:v>
                </c:pt>
                <c:pt idx="81" formatCode="_-* #,##0.00_р_._-;\-* #,##0.00_р_._-;_-* &quot;-&quot;??_р_._-;_-@_-">
                  <c:v>-6.5330999999999992</c:v>
                </c:pt>
                <c:pt idx="82" formatCode="_-* #,##0.00_р_._-;\-* #,##0.00_р_._-;_-* &quot;-&quot;??_р_._-;_-@_-">
                  <c:v>-6.5701000000000001</c:v>
                </c:pt>
                <c:pt idx="83" formatCode="_-* #,##0.00_р_._-;\-* #,##0.00_р_._-;_-* &quot;-&quot;??_р_._-;_-@_-">
                  <c:v>-6.6070999999999955</c:v>
                </c:pt>
                <c:pt idx="84" formatCode="_-* #,##0.00_р_._-;\-* #,##0.00_р_._-;_-* &quot;-&quot;??_р_._-;_-@_-">
                  <c:v>-6.6440999999999955</c:v>
                </c:pt>
                <c:pt idx="85" formatCode="_-* #,##0.00_р_._-;\-* #,##0.00_р_._-;_-* &quot;-&quot;??_р_._-;_-@_-">
                  <c:v>-6.6810999999999998</c:v>
                </c:pt>
                <c:pt idx="86" formatCode="_-* #,##0.00_р_._-;\-* #,##0.00_р_._-;_-* &quot;-&quot;??_р_._-;_-@_-">
                  <c:v>-6.7180999999999997</c:v>
                </c:pt>
                <c:pt idx="87" formatCode="_-* #,##0.00_р_._-;\-* #,##0.00_р_._-;_-* &quot;-&quot;??_р_._-;_-@_-">
                  <c:v>-6.7550999999999997</c:v>
                </c:pt>
                <c:pt idx="88" formatCode="_-* #,##0.00_р_._-;\-* #,##0.00_р_._-;_-* &quot;-&quot;??_р_._-;_-@_-">
                  <c:v>-6.7920999999999996</c:v>
                </c:pt>
                <c:pt idx="89" formatCode="_-* #,##0.00_р_._-;\-* #,##0.00_р_._-;_-* &quot;-&quot;??_р_._-;_-@_-">
                  <c:v>-6.8290999999999995</c:v>
                </c:pt>
                <c:pt idx="90" formatCode="_-* #,##0.00_р_._-;\-* #,##0.00_р_._-;_-* &quot;-&quot;??_р_._-;_-@_-">
                  <c:v>-6.8660999999999985</c:v>
                </c:pt>
                <c:pt idx="91" formatCode="_-* #,##0.00_р_._-;\-* #,##0.00_р_._-;_-* &quot;-&quot;??_р_._-;_-@_-">
                  <c:v>-6.9031000000000002</c:v>
                </c:pt>
                <c:pt idx="92" formatCode="_-* #,##0.00_р_._-;\-* #,##0.00_р_._-;_-* &quot;-&quot;??_р_._-;_-@_-">
                  <c:v>-6.9400999999999993</c:v>
                </c:pt>
                <c:pt idx="93" formatCode="_-* #,##0.00_р_._-;\-* #,##0.00_р_._-;_-* &quot;-&quot;??_р_._-;_-@_-">
                  <c:v>-6.9771000000000001</c:v>
                </c:pt>
                <c:pt idx="94" formatCode="_-* #,##0.00_р_._-;\-* #,##0.00_р_._-;_-* &quot;-&quot;??_р_._-;_-@_-">
                  <c:v>-7.0140999999999956</c:v>
                </c:pt>
                <c:pt idx="95" formatCode="_-* #,##0.00_р_._-;\-* #,##0.00_р_._-;_-* &quot;-&quot;??_р_._-;_-@_-">
                  <c:v>-7.0510999999999999</c:v>
                </c:pt>
                <c:pt idx="96" formatCode="_-* #,##0.00_р_._-;\-* #,##0.00_р_._-;_-* &quot;-&quot;??_р_._-;_-@_-">
                  <c:v>-7.0880999999999998</c:v>
                </c:pt>
                <c:pt idx="97" formatCode="_-* #,##0.00_р_._-;\-* #,##0.00_р_._-;_-* &quot;-&quot;??_р_._-;_-@_-">
                  <c:v>-7.1250999999999935</c:v>
                </c:pt>
                <c:pt idx="98" formatCode="_-* #,##0.00_р_._-;\-* #,##0.00_р_._-;_-* &quot;-&quot;??_р_._-;_-@_-">
                  <c:v>-7.1620999999999935</c:v>
                </c:pt>
                <c:pt idx="99" formatCode="_-* #,##0.00_р_._-;\-* #,##0.00_р_._-;_-* &quot;-&quot;??_р_._-;_-@_-">
                  <c:v>-7.1990999999999996</c:v>
                </c:pt>
                <c:pt idx="100" formatCode="_-* #,##0.00_р_._-;\-* #,##0.00_р_._-;_-* &quot;-&quot;??_р_._-;_-@_-">
                  <c:v>-7.2361000000000004</c:v>
                </c:pt>
                <c:pt idx="101" formatCode="_-* #,##0.00_р_._-;\-* #,##0.00_р_._-;_-* &quot;-&quot;??_р_._-;_-@_-">
                  <c:v>-7.2731000000000003</c:v>
                </c:pt>
                <c:pt idx="102" formatCode="_-* #,##0.00_р_._-;\-* #,##0.00_р_._-;_-* &quot;-&quot;??_р_._-;_-@_-">
                  <c:v>-7.3100999999999985</c:v>
                </c:pt>
                <c:pt idx="103" formatCode="_-* #,##0.00_р_._-;\-* #,##0.00_р_._-;_-* &quot;-&quot;??_р_._-;_-@_-">
                  <c:v>-7.3470999999999975</c:v>
                </c:pt>
                <c:pt idx="104" formatCode="_-* #,##0.00_р_._-;\-* #,##0.00_р_._-;_-* &quot;-&quot;??_р_._-;_-@_-">
                  <c:v>-7.3840999999999966</c:v>
                </c:pt>
                <c:pt idx="105" formatCode="_-* #,##0.00_р_._-;\-* #,##0.00_р_._-;_-* &quot;-&quot;??_р_._-;_-@_-">
                  <c:v>-7.4210999999999991</c:v>
                </c:pt>
                <c:pt idx="106" formatCode="_-* #,##0.00_р_._-;\-* #,##0.00_р_._-;_-* &quot;-&quot;??_р_._-;_-@_-">
                  <c:v>-7.4581</c:v>
                </c:pt>
                <c:pt idx="107" formatCode="_-* #,##0.00_р_._-;\-* #,##0.00_р_._-;_-* &quot;-&quot;??_р_._-;_-@_-">
                  <c:v>-7.4950999999999999</c:v>
                </c:pt>
                <c:pt idx="108" formatCode="_-* #,##0.00_р_._-;\-* #,##0.00_р_._-;_-* &quot;-&quot;??_р_._-;_-@_-">
                  <c:v>-7.5320999999999998</c:v>
                </c:pt>
                <c:pt idx="109" formatCode="_-* #,##0.00_р_._-;\-* #,##0.00_р_._-;_-* &quot;-&quot;??_р_._-;_-@_-">
                  <c:v>-7.5690999999999988</c:v>
                </c:pt>
                <c:pt idx="110" formatCode="_-* #,##0.00_р_._-;\-* #,##0.00_р_._-;_-* &quot;-&quot;??_р_._-;_-@_-">
                  <c:v>-7.6060999999999996</c:v>
                </c:pt>
                <c:pt idx="111" formatCode="_-* #,##0.00_р_._-;\-* #,##0.00_р_._-;_-* &quot;-&quot;??_р_._-;_-@_-">
                  <c:v>-7.6430999999999996</c:v>
                </c:pt>
                <c:pt idx="112" formatCode="_-* #,##0.00_р_._-;\-* #,##0.00_р_._-;_-* &quot;-&quot;??_р_._-;_-@_-">
                  <c:v>-7.6800999999999995</c:v>
                </c:pt>
                <c:pt idx="113" formatCode="_-* #,##0.00_р_._-;\-* #,##0.00_р_._-;_-* &quot;-&quot;??_р_._-;_-@_-">
                  <c:v>-7.7170999999999985</c:v>
                </c:pt>
                <c:pt idx="114" formatCode="_-* #,##0.00_р_._-;\-* #,##0.00_р_._-;_-* &quot;-&quot;??_р_._-;_-@_-">
                  <c:v>-7.7540999999999976</c:v>
                </c:pt>
                <c:pt idx="115" formatCode="_-* #,##0.00_р_._-;\-* #,##0.00_р_._-;_-* &quot;-&quot;??_р_._-;_-@_-">
                  <c:v>-7.7911000000000001</c:v>
                </c:pt>
                <c:pt idx="116" formatCode="_-* #,##0.00_р_._-;\-* #,##0.00_р_._-;_-* &quot;-&quot;??_р_._-;_-@_-">
                  <c:v>-7.8280999999999965</c:v>
                </c:pt>
                <c:pt idx="117" formatCode="_-* #,##0.00_р_._-;\-* #,##0.00_р_._-;_-* &quot;-&quot;??_р_._-;_-@_-">
                  <c:v>-7.8650999999999955</c:v>
                </c:pt>
                <c:pt idx="118" formatCode="_-* #,##0.00_р_._-;\-* #,##0.00_р_._-;_-* &quot;-&quot;??_р_._-;_-@_-">
                  <c:v>-7.902099999999999</c:v>
                </c:pt>
                <c:pt idx="119" formatCode="_-* #,##0.00_р_._-;\-* #,##0.00_р_._-;_-* &quot;-&quot;??_р_._-;_-@_-">
                  <c:v>-7.9391000000000034</c:v>
                </c:pt>
                <c:pt idx="120" formatCode="_-* #,##0.00_р_._-;\-* #,##0.00_р_._-;_-* &quot;-&quot;??_р_._-;_-@_-">
                  <c:v>-7.9761000000000024</c:v>
                </c:pt>
              </c:numCache>
            </c:numRef>
          </c:val>
        </c:ser>
        <c:ser>
          <c:idx val="3"/>
          <c:order val="3"/>
          <c:tx>
            <c:strRef>
              <c:f>Лист2!$E$5</c:f>
              <c:strCache>
                <c:ptCount val="1"/>
                <c:pt idx="0">
                  <c:v>P(1919-1949)</c:v>
                </c:pt>
              </c:strCache>
            </c:strRef>
          </c:tx>
          <c:spPr>
            <a:ln>
              <a:solidFill>
                <a:schemeClr val="accent2"/>
              </a:solidFill>
              <a:prstDash val="sysDash"/>
            </a:ln>
          </c:spPr>
          <c:marker>
            <c:symbol val="dash"/>
            <c:size val="7"/>
            <c:spPr>
              <a:ln>
                <a:solidFill>
                  <a:srgbClr val="FFC000"/>
                </a:solidFill>
              </a:ln>
            </c:spPr>
          </c:marker>
          <c:cat>
            <c:numRef>
              <c:f>Лист2!$A$6:$A$126</c:f>
              <c:numCache>
                <c:formatCode>General</c:formatCode>
                <c:ptCount val="121"/>
                <c:pt idx="0">
                  <c:v>1889</c:v>
                </c:pt>
                <c:pt idx="1">
                  <c:v>1890</c:v>
                </c:pt>
                <c:pt idx="2">
                  <c:v>1891</c:v>
                </c:pt>
                <c:pt idx="3">
                  <c:v>1892</c:v>
                </c:pt>
                <c:pt idx="4">
                  <c:v>1893</c:v>
                </c:pt>
                <c:pt idx="5">
                  <c:v>1894</c:v>
                </c:pt>
                <c:pt idx="6">
                  <c:v>1895</c:v>
                </c:pt>
                <c:pt idx="7">
                  <c:v>1896</c:v>
                </c:pt>
                <c:pt idx="8">
                  <c:v>1897</c:v>
                </c:pt>
                <c:pt idx="9">
                  <c:v>1898</c:v>
                </c:pt>
                <c:pt idx="10">
                  <c:v>1899</c:v>
                </c:pt>
                <c:pt idx="11">
                  <c:v>1900</c:v>
                </c:pt>
                <c:pt idx="12">
                  <c:v>1901</c:v>
                </c:pt>
                <c:pt idx="13">
                  <c:v>1902</c:v>
                </c:pt>
                <c:pt idx="14">
                  <c:v>1903</c:v>
                </c:pt>
                <c:pt idx="15">
                  <c:v>1904</c:v>
                </c:pt>
                <c:pt idx="16">
                  <c:v>1905</c:v>
                </c:pt>
                <c:pt idx="17">
                  <c:v>1906</c:v>
                </c:pt>
                <c:pt idx="18">
                  <c:v>1907</c:v>
                </c:pt>
                <c:pt idx="19">
                  <c:v>1908</c:v>
                </c:pt>
                <c:pt idx="20">
                  <c:v>1909</c:v>
                </c:pt>
                <c:pt idx="21">
                  <c:v>1910</c:v>
                </c:pt>
                <c:pt idx="22">
                  <c:v>1911</c:v>
                </c:pt>
                <c:pt idx="23">
                  <c:v>1912</c:v>
                </c:pt>
                <c:pt idx="24">
                  <c:v>1913</c:v>
                </c:pt>
                <c:pt idx="25">
                  <c:v>1914</c:v>
                </c:pt>
                <c:pt idx="26">
                  <c:v>1915</c:v>
                </c:pt>
                <c:pt idx="27">
                  <c:v>1916</c:v>
                </c:pt>
                <c:pt idx="28">
                  <c:v>1917</c:v>
                </c:pt>
                <c:pt idx="29">
                  <c:v>1918</c:v>
                </c:pt>
                <c:pt idx="30">
                  <c:v>1919</c:v>
                </c:pt>
                <c:pt idx="31">
                  <c:v>1920</c:v>
                </c:pt>
                <c:pt idx="32">
                  <c:v>1921</c:v>
                </c:pt>
                <c:pt idx="33">
                  <c:v>1922</c:v>
                </c:pt>
                <c:pt idx="34">
                  <c:v>1923</c:v>
                </c:pt>
                <c:pt idx="35">
                  <c:v>1924</c:v>
                </c:pt>
                <c:pt idx="36">
                  <c:v>1925</c:v>
                </c:pt>
                <c:pt idx="37">
                  <c:v>1926</c:v>
                </c:pt>
                <c:pt idx="38">
                  <c:v>1927</c:v>
                </c:pt>
                <c:pt idx="39">
                  <c:v>1928</c:v>
                </c:pt>
                <c:pt idx="40">
                  <c:v>1929</c:v>
                </c:pt>
                <c:pt idx="41">
                  <c:v>1930</c:v>
                </c:pt>
                <c:pt idx="42">
                  <c:v>1931</c:v>
                </c:pt>
                <c:pt idx="43">
                  <c:v>1932</c:v>
                </c:pt>
                <c:pt idx="44">
                  <c:v>1933</c:v>
                </c:pt>
                <c:pt idx="45">
                  <c:v>1934</c:v>
                </c:pt>
                <c:pt idx="46">
                  <c:v>1935</c:v>
                </c:pt>
                <c:pt idx="47">
                  <c:v>1936</c:v>
                </c:pt>
                <c:pt idx="48">
                  <c:v>1937</c:v>
                </c:pt>
                <c:pt idx="49">
                  <c:v>1938</c:v>
                </c:pt>
                <c:pt idx="50">
                  <c:v>1939</c:v>
                </c:pt>
                <c:pt idx="51">
                  <c:v>1940</c:v>
                </c:pt>
                <c:pt idx="52">
                  <c:v>1941</c:v>
                </c:pt>
                <c:pt idx="53">
                  <c:v>1942</c:v>
                </c:pt>
                <c:pt idx="54">
                  <c:v>1943</c:v>
                </c:pt>
                <c:pt idx="55">
                  <c:v>1944</c:v>
                </c:pt>
                <c:pt idx="56">
                  <c:v>1945</c:v>
                </c:pt>
                <c:pt idx="57">
                  <c:v>1946</c:v>
                </c:pt>
                <c:pt idx="58">
                  <c:v>1947</c:v>
                </c:pt>
                <c:pt idx="59">
                  <c:v>1948</c:v>
                </c:pt>
                <c:pt idx="60">
                  <c:v>1949</c:v>
                </c:pt>
                <c:pt idx="61">
                  <c:v>1950</c:v>
                </c:pt>
                <c:pt idx="62">
                  <c:v>1951</c:v>
                </c:pt>
                <c:pt idx="63">
                  <c:v>1952</c:v>
                </c:pt>
                <c:pt idx="64">
                  <c:v>1953</c:v>
                </c:pt>
                <c:pt idx="65">
                  <c:v>1954</c:v>
                </c:pt>
                <c:pt idx="66">
                  <c:v>1955</c:v>
                </c:pt>
                <c:pt idx="67">
                  <c:v>1956</c:v>
                </c:pt>
                <c:pt idx="68">
                  <c:v>1957</c:v>
                </c:pt>
                <c:pt idx="69">
                  <c:v>1958</c:v>
                </c:pt>
                <c:pt idx="70">
                  <c:v>1959</c:v>
                </c:pt>
                <c:pt idx="71">
                  <c:v>1960</c:v>
                </c:pt>
                <c:pt idx="72">
                  <c:v>1961</c:v>
                </c:pt>
                <c:pt idx="73">
                  <c:v>1962</c:v>
                </c:pt>
                <c:pt idx="74">
                  <c:v>1963</c:v>
                </c:pt>
                <c:pt idx="75">
                  <c:v>1964</c:v>
                </c:pt>
                <c:pt idx="76">
                  <c:v>1965</c:v>
                </c:pt>
                <c:pt idx="77">
                  <c:v>1966</c:v>
                </c:pt>
                <c:pt idx="78">
                  <c:v>1967</c:v>
                </c:pt>
                <c:pt idx="79">
                  <c:v>1968</c:v>
                </c:pt>
                <c:pt idx="80">
                  <c:v>1969</c:v>
                </c:pt>
                <c:pt idx="81">
                  <c:v>1970</c:v>
                </c:pt>
                <c:pt idx="82">
                  <c:v>1971</c:v>
                </c:pt>
                <c:pt idx="83">
                  <c:v>1972</c:v>
                </c:pt>
                <c:pt idx="84">
                  <c:v>1973</c:v>
                </c:pt>
                <c:pt idx="85">
                  <c:v>1974</c:v>
                </c:pt>
                <c:pt idx="86">
                  <c:v>1975</c:v>
                </c:pt>
                <c:pt idx="87">
                  <c:v>1976</c:v>
                </c:pt>
                <c:pt idx="88">
                  <c:v>1977</c:v>
                </c:pt>
                <c:pt idx="89">
                  <c:v>1978</c:v>
                </c:pt>
                <c:pt idx="90">
                  <c:v>1979</c:v>
                </c:pt>
                <c:pt idx="91">
                  <c:v>1980</c:v>
                </c:pt>
                <c:pt idx="92">
                  <c:v>1981</c:v>
                </c:pt>
                <c:pt idx="93">
                  <c:v>1982</c:v>
                </c:pt>
                <c:pt idx="94">
                  <c:v>1983</c:v>
                </c:pt>
                <c:pt idx="95">
                  <c:v>1984</c:v>
                </c:pt>
                <c:pt idx="96">
                  <c:v>1985</c:v>
                </c:pt>
                <c:pt idx="97">
                  <c:v>1986</c:v>
                </c:pt>
                <c:pt idx="98">
                  <c:v>1987</c:v>
                </c:pt>
                <c:pt idx="99">
                  <c:v>1988</c:v>
                </c:pt>
                <c:pt idx="100">
                  <c:v>1989</c:v>
                </c:pt>
                <c:pt idx="101">
                  <c:v>1990</c:v>
                </c:pt>
                <c:pt idx="102">
                  <c:v>1991</c:v>
                </c:pt>
                <c:pt idx="103">
                  <c:v>1992</c:v>
                </c:pt>
                <c:pt idx="104">
                  <c:v>1993</c:v>
                </c:pt>
                <c:pt idx="105">
                  <c:v>1994</c:v>
                </c:pt>
                <c:pt idx="106">
                  <c:v>1995</c:v>
                </c:pt>
                <c:pt idx="107">
                  <c:v>1996</c:v>
                </c:pt>
                <c:pt idx="108">
                  <c:v>1997</c:v>
                </c:pt>
                <c:pt idx="109">
                  <c:v>1998</c:v>
                </c:pt>
                <c:pt idx="110">
                  <c:v>1999</c:v>
                </c:pt>
                <c:pt idx="111">
                  <c:v>2000</c:v>
                </c:pt>
                <c:pt idx="112">
                  <c:v>2001</c:v>
                </c:pt>
                <c:pt idx="113">
                  <c:v>2002</c:v>
                </c:pt>
                <c:pt idx="114">
                  <c:v>2003</c:v>
                </c:pt>
                <c:pt idx="115">
                  <c:v>2004</c:v>
                </c:pt>
                <c:pt idx="116">
                  <c:v>2005</c:v>
                </c:pt>
                <c:pt idx="117">
                  <c:v>2006</c:v>
                </c:pt>
                <c:pt idx="118">
                  <c:v>2007</c:v>
                </c:pt>
                <c:pt idx="119">
                  <c:v>2008</c:v>
                </c:pt>
                <c:pt idx="120">
                  <c:v>2009</c:v>
                </c:pt>
              </c:numCache>
            </c:numRef>
          </c:cat>
          <c:val>
            <c:numRef>
              <c:f>Лист2!$E$6:$E$126</c:f>
              <c:numCache>
                <c:formatCode>General</c:formatCode>
                <c:ptCount val="121"/>
                <c:pt idx="52">
                  <c:v>-5.0985999999999985</c:v>
                </c:pt>
                <c:pt idx="53">
                  <c:v>-5.1225999999999932</c:v>
                </c:pt>
                <c:pt idx="54">
                  <c:v>-5.1465999999999985</c:v>
                </c:pt>
                <c:pt idx="55">
                  <c:v>-5.1705999999999985</c:v>
                </c:pt>
                <c:pt idx="56">
                  <c:v>-5.1945999999999914</c:v>
                </c:pt>
                <c:pt idx="57">
                  <c:v>-5.2185999999999995</c:v>
                </c:pt>
                <c:pt idx="58">
                  <c:v>-5.2425999999999995</c:v>
                </c:pt>
                <c:pt idx="59">
                  <c:v>-5.2665999999999995</c:v>
                </c:pt>
                <c:pt idx="60">
                  <c:v>-5.2905999999999995</c:v>
                </c:pt>
                <c:pt idx="61">
                  <c:v>-5.3145999999999933</c:v>
                </c:pt>
                <c:pt idx="62">
                  <c:v>-5.3385999999999996</c:v>
                </c:pt>
                <c:pt idx="63">
                  <c:v>-5.3625999999999934</c:v>
                </c:pt>
                <c:pt idx="64">
                  <c:v>-5.3865999999999996</c:v>
                </c:pt>
                <c:pt idx="65">
                  <c:v>-5.4105999999999996</c:v>
                </c:pt>
                <c:pt idx="66">
                  <c:v>-5.4345999999999997</c:v>
                </c:pt>
                <c:pt idx="67">
                  <c:v>-5.4585999999999997</c:v>
                </c:pt>
                <c:pt idx="68">
                  <c:v>-5.4825999999999997</c:v>
                </c:pt>
                <c:pt idx="69">
                  <c:v>-5.5065999999999997</c:v>
                </c:pt>
                <c:pt idx="70">
                  <c:v>-5.5305999999999997</c:v>
                </c:pt>
                <c:pt idx="71">
                  <c:v>-5.5545999999999935</c:v>
                </c:pt>
                <c:pt idx="72">
                  <c:v>-5.5785999999999998</c:v>
                </c:pt>
                <c:pt idx="73">
                  <c:v>-5.6025999999999945</c:v>
                </c:pt>
                <c:pt idx="74">
                  <c:v>-5.6265999999999945</c:v>
                </c:pt>
                <c:pt idx="75">
                  <c:v>-5.6505999999999945</c:v>
                </c:pt>
                <c:pt idx="76">
                  <c:v>-5.6745999999999945</c:v>
                </c:pt>
                <c:pt idx="77">
                  <c:v>-5.6985999999999946</c:v>
                </c:pt>
                <c:pt idx="78">
                  <c:v>-5.7225999999999955</c:v>
                </c:pt>
                <c:pt idx="79">
                  <c:v>-5.7465999999999999</c:v>
                </c:pt>
                <c:pt idx="80">
                  <c:v>-5.7706000000000062</c:v>
                </c:pt>
                <c:pt idx="81">
                  <c:v>-5.7946</c:v>
                </c:pt>
                <c:pt idx="82">
                  <c:v>-5.8186</c:v>
                </c:pt>
                <c:pt idx="83">
                  <c:v>-5.8426</c:v>
                </c:pt>
                <c:pt idx="84">
                  <c:v>-5.8666</c:v>
                </c:pt>
                <c:pt idx="85">
                  <c:v>-5.8906000000000001</c:v>
                </c:pt>
                <c:pt idx="86">
                  <c:v>-5.9146000000000001</c:v>
                </c:pt>
                <c:pt idx="87">
                  <c:v>-5.9386000000000072</c:v>
                </c:pt>
                <c:pt idx="88">
                  <c:v>-5.9626000000000001</c:v>
                </c:pt>
                <c:pt idx="89">
                  <c:v>-5.9865999999999993</c:v>
                </c:pt>
                <c:pt idx="90">
                  <c:v>-6.0106000000000002</c:v>
                </c:pt>
                <c:pt idx="91">
                  <c:v>-6.0345999999999975</c:v>
                </c:pt>
                <c:pt idx="92">
                  <c:v>-6.0586000000000002</c:v>
                </c:pt>
                <c:pt idx="93">
                  <c:v>-6.0825999999999985</c:v>
                </c:pt>
                <c:pt idx="94">
                  <c:v>-6.1066000000000003</c:v>
                </c:pt>
                <c:pt idx="95">
                  <c:v>-6.1305999999999985</c:v>
                </c:pt>
                <c:pt idx="96">
                  <c:v>-6.1545999999999932</c:v>
                </c:pt>
                <c:pt idx="97">
                  <c:v>-6.1785999999999985</c:v>
                </c:pt>
                <c:pt idx="98">
                  <c:v>-6.2026000000000003</c:v>
                </c:pt>
                <c:pt idx="99">
                  <c:v>-6.2265999999999995</c:v>
                </c:pt>
                <c:pt idx="100">
                  <c:v>-6.2505999999999995</c:v>
                </c:pt>
                <c:pt idx="101">
                  <c:v>-6.2745999999999995</c:v>
                </c:pt>
                <c:pt idx="102">
                  <c:v>-6.2985999999999995</c:v>
                </c:pt>
                <c:pt idx="103">
                  <c:v>-6.3225999999999933</c:v>
                </c:pt>
                <c:pt idx="104">
                  <c:v>-6.3465999999999996</c:v>
                </c:pt>
                <c:pt idx="105">
                  <c:v>-6.3705999999999996</c:v>
                </c:pt>
                <c:pt idx="106">
                  <c:v>-6.3945999999999934</c:v>
                </c:pt>
                <c:pt idx="107">
                  <c:v>-6.4185999999999996</c:v>
                </c:pt>
                <c:pt idx="108">
                  <c:v>-6.4425999999999997</c:v>
                </c:pt>
                <c:pt idx="109">
                  <c:v>-6.4665999999999997</c:v>
                </c:pt>
                <c:pt idx="110">
                  <c:v>-6.4905999999999997</c:v>
                </c:pt>
                <c:pt idx="111">
                  <c:v>-6.5145999999999935</c:v>
                </c:pt>
                <c:pt idx="112">
                  <c:v>-6.5385999999999997</c:v>
                </c:pt>
                <c:pt idx="113">
                  <c:v>-6.5625999999999935</c:v>
                </c:pt>
                <c:pt idx="114">
                  <c:v>-6.5865999999999998</c:v>
                </c:pt>
                <c:pt idx="115">
                  <c:v>-6.6105999999999945</c:v>
                </c:pt>
                <c:pt idx="116">
                  <c:v>-6.6345999999999945</c:v>
                </c:pt>
                <c:pt idx="117">
                  <c:v>-6.6585999999999945</c:v>
                </c:pt>
                <c:pt idx="118">
                  <c:v>-6.6825999999999945</c:v>
                </c:pt>
                <c:pt idx="119">
                  <c:v>-6.7065999999999999</c:v>
                </c:pt>
                <c:pt idx="120">
                  <c:v>-6.7305999999999999</c:v>
                </c:pt>
              </c:numCache>
            </c:numRef>
          </c:val>
        </c:ser>
        <c:marker val="1"/>
        <c:axId val="234484096"/>
        <c:axId val="234486400"/>
      </c:lineChart>
      <c:catAx>
        <c:axId val="2344840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234486400"/>
        <c:crosses val="autoZero"/>
        <c:auto val="1"/>
        <c:lblAlgn val="ctr"/>
        <c:lblOffset val="100"/>
      </c:catAx>
      <c:valAx>
        <c:axId val="234486400"/>
        <c:scaling>
          <c:orientation val="minMax"/>
          <c:max val="-3"/>
          <c:min val="-8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600" baseline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600" baseline="0">
                    <a:latin typeface="Times New Roman" pitchFamily="18" charset="0"/>
                    <a:cs typeface="Times New Roman" pitchFamily="18" charset="0"/>
                  </a:rPr>
                  <a:t>ln(Z)</a:t>
                </a:r>
                <a:endParaRPr lang="ru-RU" sz="1600" baseline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_-* #,##0.00_р_._-;\-* #,##0.00_р_._-;_-* &quot;-&quot;??_р_._-;_-@_-" sourceLinked="1"/>
        <c:tickLblPos val="nextTo"/>
        <c:txPr>
          <a:bodyPr/>
          <a:lstStyle/>
          <a:p>
            <a:pPr>
              <a:defRPr sz="1800" baseline="0"/>
            </a:pPr>
            <a:endParaRPr lang="ru-RU"/>
          </a:p>
        </c:txPr>
        <c:crossAx val="234484096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8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80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800" baseline="0"/>
            </a:pPr>
            <a:endParaRPr lang="ru-RU"/>
          </a:p>
        </c:txPr>
      </c:legendEntry>
      <c:layout/>
      <c:txPr>
        <a:bodyPr/>
        <a:lstStyle/>
        <a:p>
          <a:pPr>
            <a:defRPr sz="1800" baseline="0"/>
          </a:pPr>
          <a:endParaRPr lang="ru-RU"/>
        </a:p>
      </c:txPr>
    </c:legend>
    <c:plotVisOnly val="1"/>
  </c:chart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7.7710629921260072E-2"/>
          <c:y val="5.6030183727034118E-2"/>
          <c:w val="0.67174212598425198"/>
          <c:h val="0.89719889180519163"/>
        </c:manualLayout>
      </c:layout>
      <c:scatterChart>
        <c:scatterStyle val="lineMarker"/>
        <c:ser>
          <c:idx val="0"/>
          <c:order val="0"/>
          <c:tx>
            <c:strRef>
              <c:f>Магистраль!$C$5</c:f>
              <c:strCache>
                <c:ptCount val="1"/>
                <c:pt idx="0">
                  <c:v>Копенг</c:v>
                </c:pt>
              </c:strCache>
            </c:strRef>
          </c:tx>
          <c:spPr>
            <a:ln w="28575">
              <a:noFill/>
            </a:ln>
          </c:spPr>
          <c:xVal>
            <c:numRef>
              <c:f>Магистраль!$B$6:$B$75</c:f>
              <c:numCache>
                <c:formatCode>General</c:formatCode>
                <c:ptCount val="70"/>
                <c:pt idx="0">
                  <c:v>10.25</c:v>
                </c:pt>
                <c:pt idx="1">
                  <c:v>10.28</c:v>
                </c:pt>
                <c:pt idx="2">
                  <c:v>10.3</c:v>
                </c:pt>
                <c:pt idx="3">
                  <c:v>10.32</c:v>
                </c:pt>
                <c:pt idx="4">
                  <c:v>10.370000000000006</c:v>
                </c:pt>
                <c:pt idx="5">
                  <c:v>10.42</c:v>
                </c:pt>
                <c:pt idx="6">
                  <c:v>10.48</c:v>
                </c:pt>
                <c:pt idx="7">
                  <c:v>10.52</c:v>
                </c:pt>
                <c:pt idx="8">
                  <c:v>10.53</c:v>
                </c:pt>
                <c:pt idx="9">
                  <c:v>10.11</c:v>
                </c:pt>
                <c:pt idx="10">
                  <c:v>10.15</c:v>
                </c:pt>
                <c:pt idx="11">
                  <c:v>10.18</c:v>
                </c:pt>
                <c:pt idx="12">
                  <c:v>10.220000000000001</c:v>
                </c:pt>
                <c:pt idx="13">
                  <c:v>10.28</c:v>
                </c:pt>
                <c:pt idx="14">
                  <c:v>10.32</c:v>
                </c:pt>
                <c:pt idx="15">
                  <c:v>10.4</c:v>
                </c:pt>
                <c:pt idx="16">
                  <c:v>10.47</c:v>
                </c:pt>
                <c:pt idx="17">
                  <c:v>10.5</c:v>
                </c:pt>
                <c:pt idx="18">
                  <c:v>10.57</c:v>
                </c:pt>
                <c:pt idx="19">
                  <c:v>10.61</c:v>
                </c:pt>
                <c:pt idx="20">
                  <c:v>10.639999999999999</c:v>
                </c:pt>
                <c:pt idx="21">
                  <c:v>10.66</c:v>
                </c:pt>
                <c:pt idx="22">
                  <c:v>10.719999999999999</c:v>
                </c:pt>
                <c:pt idx="23">
                  <c:v>10.77</c:v>
                </c:pt>
                <c:pt idx="24">
                  <c:v>10.81</c:v>
                </c:pt>
                <c:pt idx="25">
                  <c:v>10.860000000000015</c:v>
                </c:pt>
                <c:pt idx="26">
                  <c:v>10.89</c:v>
                </c:pt>
                <c:pt idx="27">
                  <c:v>10.18</c:v>
                </c:pt>
                <c:pt idx="28">
                  <c:v>10.210000000000001</c:v>
                </c:pt>
                <c:pt idx="29">
                  <c:v>10.25</c:v>
                </c:pt>
                <c:pt idx="30">
                  <c:v>10.28</c:v>
                </c:pt>
                <c:pt idx="31">
                  <c:v>10.34</c:v>
                </c:pt>
                <c:pt idx="32">
                  <c:v>10.4</c:v>
                </c:pt>
                <c:pt idx="33">
                  <c:v>10.47</c:v>
                </c:pt>
                <c:pt idx="34">
                  <c:v>10.51</c:v>
                </c:pt>
                <c:pt idx="35">
                  <c:v>10.53</c:v>
                </c:pt>
                <c:pt idx="36">
                  <c:v>8.94</c:v>
                </c:pt>
                <c:pt idx="37">
                  <c:v>9.02</c:v>
                </c:pt>
                <c:pt idx="38">
                  <c:v>9.09</c:v>
                </c:pt>
                <c:pt idx="39">
                  <c:v>9.18</c:v>
                </c:pt>
                <c:pt idx="40">
                  <c:v>9.2800000000000011</c:v>
                </c:pt>
                <c:pt idx="41">
                  <c:v>9.3800000000000008</c:v>
                </c:pt>
                <c:pt idx="42">
                  <c:v>9.49</c:v>
                </c:pt>
                <c:pt idx="43">
                  <c:v>9.6</c:v>
                </c:pt>
                <c:pt idx="44">
                  <c:v>9.68</c:v>
                </c:pt>
                <c:pt idx="45">
                  <c:v>8.7399999999999984</c:v>
                </c:pt>
                <c:pt idx="46">
                  <c:v>8.84</c:v>
                </c:pt>
                <c:pt idx="47">
                  <c:v>8.9500000000000028</c:v>
                </c:pt>
                <c:pt idx="48">
                  <c:v>9.07</c:v>
                </c:pt>
                <c:pt idx="49">
                  <c:v>9.19</c:v>
                </c:pt>
                <c:pt idx="50">
                  <c:v>9.2900000000000009</c:v>
                </c:pt>
                <c:pt idx="51">
                  <c:v>9.34</c:v>
                </c:pt>
                <c:pt idx="52">
                  <c:v>8.11</c:v>
                </c:pt>
                <c:pt idx="53">
                  <c:v>8.2299999999999986</c:v>
                </c:pt>
                <c:pt idx="54">
                  <c:v>8.3000000000000007</c:v>
                </c:pt>
                <c:pt idx="55">
                  <c:v>8.42</c:v>
                </c:pt>
                <c:pt idx="56">
                  <c:v>8.57</c:v>
                </c:pt>
                <c:pt idx="57">
                  <c:v>8.6399999999999988</c:v>
                </c:pt>
                <c:pt idx="58">
                  <c:v>8.7399999999999984</c:v>
                </c:pt>
                <c:pt idx="59">
                  <c:v>8.8500000000000068</c:v>
                </c:pt>
                <c:pt idx="60">
                  <c:v>8.9</c:v>
                </c:pt>
                <c:pt idx="61">
                  <c:v>9.2399999999999984</c:v>
                </c:pt>
                <c:pt idx="62">
                  <c:v>9.2800000000000011</c:v>
                </c:pt>
                <c:pt idx="63">
                  <c:v>9.31</c:v>
                </c:pt>
                <c:pt idx="64">
                  <c:v>9.3700000000000028</c:v>
                </c:pt>
                <c:pt idx="65">
                  <c:v>9.4500000000000028</c:v>
                </c:pt>
                <c:pt idx="66">
                  <c:v>9.52</c:v>
                </c:pt>
                <c:pt idx="67">
                  <c:v>9.61</c:v>
                </c:pt>
                <c:pt idx="68">
                  <c:v>9.7000000000000011</c:v>
                </c:pt>
                <c:pt idx="69">
                  <c:v>9.77</c:v>
                </c:pt>
              </c:numCache>
            </c:numRef>
          </c:xVal>
          <c:yVal>
            <c:numRef>
              <c:f>Магистраль!$C$6:$C$75</c:f>
              <c:numCache>
                <c:formatCode>General</c:formatCode>
                <c:ptCount val="70"/>
                <c:pt idx="0">
                  <c:v>-10.16</c:v>
                </c:pt>
                <c:pt idx="1">
                  <c:v>-10.120000000000001</c:v>
                </c:pt>
                <c:pt idx="2">
                  <c:v>-10</c:v>
                </c:pt>
                <c:pt idx="3">
                  <c:v>-10.1</c:v>
                </c:pt>
                <c:pt idx="4">
                  <c:v>-10.1</c:v>
                </c:pt>
                <c:pt idx="5">
                  <c:v>-9.99</c:v>
                </c:pt>
                <c:pt idx="6">
                  <c:v>-10.29</c:v>
                </c:pt>
                <c:pt idx="7">
                  <c:v>-10.25</c:v>
                </c:pt>
                <c:pt idx="8">
                  <c:v>-10.210000000000001</c:v>
                </c:pt>
              </c:numCache>
            </c:numRef>
          </c:yVal>
        </c:ser>
        <c:ser>
          <c:idx val="1"/>
          <c:order val="1"/>
          <c:tx>
            <c:strRef>
              <c:f>Магистраль!$D$5</c:f>
              <c:strCache>
                <c:ptCount val="1"/>
                <c:pt idx="0">
                  <c:v>Хельс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4"/>
          </c:marker>
          <c:xVal>
            <c:numRef>
              <c:f>Магистраль!$B$6:$B$75</c:f>
              <c:numCache>
                <c:formatCode>General</c:formatCode>
                <c:ptCount val="70"/>
                <c:pt idx="0">
                  <c:v>10.25</c:v>
                </c:pt>
                <c:pt idx="1">
                  <c:v>10.28</c:v>
                </c:pt>
                <c:pt idx="2">
                  <c:v>10.3</c:v>
                </c:pt>
                <c:pt idx="3">
                  <c:v>10.32</c:v>
                </c:pt>
                <c:pt idx="4">
                  <c:v>10.370000000000006</c:v>
                </c:pt>
                <c:pt idx="5">
                  <c:v>10.42</c:v>
                </c:pt>
                <c:pt idx="6">
                  <c:v>10.48</c:v>
                </c:pt>
                <c:pt idx="7">
                  <c:v>10.52</c:v>
                </c:pt>
                <c:pt idx="8">
                  <c:v>10.53</c:v>
                </c:pt>
                <c:pt idx="9">
                  <c:v>10.11</c:v>
                </c:pt>
                <c:pt idx="10">
                  <c:v>10.15</c:v>
                </c:pt>
                <c:pt idx="11">
                  <c:v>10.18</c:v>
                </c:pt>
                <c:pt idx="12">
                  <c:v>10.220000000000001</c:v>
                </c:pt>
                <c:pt idx="13">
                  <c:v>10.28</c:v>
                </c:pt>
                <c:pt idx="14">
                  <c:v>10.32</c:v>
                </c:pt>
                <c:pt idx="15">
                  <c:v>10.4</c:v>
                </c:pt>
                <c:pt idx="16">
                  <c:v>10.47</c:v>
                </c:pt>
                <c:pt idx="17">
                  <c:v>10.5</c:v>
                </c:pt>
                <c:pt idx="18">
                  <c:v>10.57</c:v>
                </c:pt>
                <c:pt idx="19">
                  <c:v>10.61</c:v>
                </c:pt>
                <c:pt idx="20">
                  <c:v>10.639999999999999</c:v>
                </c:pt>
                <c:pt idx="21">
                  <c:v>10.66</c:v>
                </c:pt>
                <c:pt idx="22">
                  <c:v>10.719999999999999</c:v>
                </c:pt>
                <c:pt idx="23">
                  <c:v>10.77</c:v>
                </c:pt>
                <c:pt idx="24">
                  <c:v>10.81</c:v>
                </c:pt>
                <c:pt idx="25">
                  <c:v>10.860000000000015</c:v>
                </c:pt>
                <c:pt idx="26">
                  <c:v>10.89</c:v>
                </c:pt>
                <c:pt idx="27">
                  <c:v>10.18</c:v>
                </c:pt>
                <c:pt idx="28">
                  <c:v>10.210000000000001</c:v>
                </c:pt>
                <c:pt idx="29">
                  <c:v>10.25</c:v>
                </c:pt>
                <c:pt idx="30">
                  <c:v>10.28</c:v>
                </c:pt>
                <c:pt idx="31">
                  <c:v>10.34</c:v>
                </c:pt>
                <c:pt idx="32">
                  <c:v>10.4</c:v>
                </c:pt>
                <c:pt idx="33">
                  <c:v>10.47</c:v>
                </c:pt>
                <c:pt idx="34">
                  <c:v>10.51</c:v>
                </c:pt>
                <c:pt idx="35">
                  <c:v>10.53</c:v>
                </c:pt>
                <c:pt idx="36">
                  <c:v>8.94</c:v>
                </c:pt>
                <c:pt idx="37">
                  <c:v>9.02</c:v>
                </c:pt>
                <c:pt idx="38">
                  <c:v>9.09</c:v>
                </c:pt>
                <c:pt idx="39">
                  <c:v>9.18</c:v>
                </c:pt>
                <c:pt idx="40">
                  <c:v>9.2800000000000011</c:v>
                </c:pt>
                <c:pt idx="41">
                  <c:v>9.3800000000000008</c:v>
                </c:pt>
                <c:pt idx="42">
                  <c:v>9.49</c:v>
                </c:pt>
                <c:pt idx="43">
                  <c:v>9.6</c:v>
                </c:pt>
                <c:pt idx="44">
                  <c:v>9.68</c:v>
                </c:pt>
                <c:pt idx="45">
                  <c:v>8.7399999999999984</c:v>
                </c:pt>
                <c:pt idx="46">
                  <c:v>8.84</c:v>
                </c:pt>
                <c:pt idx="47">
                  <c:v>8.9500000000000028</c:v>
                </c:pt>
                <c:pt idx="48">
                  <c:v>9.07</c:v>
                </c:pt>
                <c:pt idx="49">
                  <c:v>9.19</c:v>
                </c:pt>
                <c:pt idx="50">
                  <c:v>9.2900000000000009</c:v>
                </c:pt>
                <c:pt idx="51">
                  <c:v>9.34</c:v>
                </c:pt>
                <c:pt idx="52">
                  <c:v>8.11</c:v>
                </c:pt>
                <c:pt idx="53">
                  <c:v>8.2299999999999986</c:v>
                </c:pt>
                <c:pt idx="54">
                  <c:v>8.3000000000000007</c:v>
                </c:pt>
                <c:pt idx="55">
                  <c:v>8.42</c:v>
                </c:pt>
                <c:pt idx="56">
                  <c:v>8.57</c:v>
                </c:pt>
                <c:pt idx="57">
                  <c:v>8.6399999999999988</c:v>
                </c:pt>
                <c:pt idx="58">
                  <c:v>8.7399999999999984</c:v>
                </c:pt>
                <c:pt idx="59">
                  <c:v>8.8500000000000068</c:v>
                </c:pt>
                <c:pt idx="60">
                  <c:v>8.9</c:v>
                </c:pt>
                <c:pt idx="61">
                  <c:v>9.2399999999999984</c:v>
                </c:pt>
                <c:pt idx="62">
                  <c:v>9.2800000000000011</c:v>
                </c:pt>
                <c:pt idx="63">
                  <c:v>9.31</c:v>
                </c:pt>
                <c:pt idx="64">
                  <c:v>9.3700000000000028</c:v>
                </c:pt>
                <c:pt idx="65">
                  <c:v>9.4500000000000028</c:v>
                </c:pt>
                <c:pt idx="66">
                  <c:v>9.52</c:v>
                </c:pt>
                <c:pt idx="67">
                  <c:v>9.61</c:v>
                </c:pt>
                <c:pt idx="68">
                  <c:v>9.7000000000000011</c:v>
                </c:pt>
                <c:pt idx="69">
                  <c:v>9.77</c:v>
                </c:pt>
              </c:numCache>
            </c:numRef>
          </c:xVal>
          <c:yVal>
            <c:numRef>
              <c:f>Магистраль!$D$6:$D$75</c:f>
              <c:numCache>
                <c:formatCode>General</c:formatCode>
                <c:ptCount val="70"/>
                <c:pt idx="9">
                  <c:v>-10.050000000000002</c:v>
                </c:pt>
                <c:pt idx="10">
                  <c:v>-10.1</c:v>
                </c:pt>
                <c:pt idx="11">
                  <c:v>-10.1</c:v>
                </c:pt>
                <c:pt idx="12">
                  <c:v>-10.34</c:v>
                </c:pt>
                <c:pt idx="13">
                  <c:v>-10.31</c:v>
                </c:pt>
                <c:pt idx="14">
                  <c:v>-10.27</c:v>
                </c:pt>
                <c:pt idx="15">
                  <c:v>-10.49</c:v>
                </c:pt>
                <c:pt idx="16">
                  <c:v>-10.43</c:v>
                </c:pt>
                <c:pt idx="17">
                  <c:v>-10.55</c:v>
                </c:pt>
              </c:numCache>
            </c:numRef>
          </c:yVal>
        </c:ser>
        <c:ser>
          <c:idx val="2"/>
          <c:order val="2"/>
          <c:tx>
            <c:strRef>
              <c:f>Магистраль!$E$5</c:f>
              <c:strCache>
                <c:ptCount val="1"/>
                <c:pt idx="0">
                  <c:v>Осло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4"/>
          </c:marker>
          <c:xVal>
            <c:numRef>
              <c:f>Магистраль!$B$6:$B$75</c:f>
              <c:numCache>
                <c:formatCode>General</c:formatCode>
                <c:ptCount val="70"/>
                <c:pt idx="0">
                  <c:v>10.25</c:v>
                </c:pt>
                <c:pt idx="1">
                  <c:v>10.28</c:v>
                </c:pt>
                <c:pt idx="2">
                  <c:v>10.3</c:v>
                </c:pt>
                <c:pt idx="3">
                  <c:v>10.32</c:v>
                </c:pt>
                <c:pt idx="4">
                  <c:v>10.370000000000006</c:v>
                </c:pt>
                <c:pt idx="5">
                  <c:v>10.42</c:v>
                </c:pt>
                <c:pt idx="6">
                  <c:v>10.48</c:v>
                </c:pt>
                <c:pt idx="7">
                  <c:v>10.52</c:v>
                </c:pt>
                <c:pt idx="8">
                  <c:v>10.53</c:v>
                </c:pt>
                <c:pt idx="9">
                  <c:v>10.11</c:v>
                </c:pt>
                <c:pt idx="10">
                  <c:v>10.15</c:v>
                </c:pt>
                <c:pt idx="11">
                  <c:v>10.18</c:v>
                </c:pt>
                <c:pt idx="12">
                  <c:v>10.220000000000001</c:v>
                </c:pt>
                <c:pt idx="13">
                  <c:v>10.28</c:v>
                </c:pt>
                <c:pt idx="14">
                  <c:v>10.32</c:v>
                </c:pt>
                <c:pt idx="15">
                  <c:v>10.4</c:v>
                </c:pt>
                <c:pt idx="16">
                  <c:v>10.47</c:v>
                </c:pt>
                <c:pt idx="17">
                  <c:v>10.5</c:v>
                </c:pt>
                <c:pt idx="18">
                  <c:v>10.57</c:v>
                </c:pt>
                <c:pt idx="19">
                  <c:v>10.61</c:v>
                </c:pt>
                <c:pt idx="20">
                  <c:v>10.639999999999999</c:v>
                </c:pt>
                <c:pt idx="21">
                  <c:v>10.66</c:v>
                </c:pt>
                <c:pt idx="22">
                  <c:v>10.719999999999999</c:v>
                </c:pt>
                <c:pt idx="23">
                  <c:v>10.77</c:v>
                </c:pt>
                <c:pt idx="24">
                  <c:v>10.81</c:v>
                </c:pt>
                <c:pt idx="25">
                  <c:v>10.860000000000015</c:v>
                </c:pt>
                <c:pt idx="26">
                  <c:v>10.89</c:v>
                </c:pt>
                <c:pt idx="27">
                  <c:v>10.18</c:v>
                </c:pt>
                <c:pt idx="28">
                  <c:v>10.210000000000001</c:v>
                </c:pt>
                <c:pt idx="29">
                  <c:v>10.25</c:v>
                </c:pt>
                <c:pt idx="30">
                  <c:v>10.28</c:v>
                </c:pt>
                <c:pt idx="31">
                  <c:v>10.34</c:v>
                </c:pt>
                <c:pt idx="32">
                  <c:v>10.4</c:v>
                </c:pt>
                <c:pt idx="33">
                  <c:v>10.47</c:v>
                </c:pt>
                <c:pt idx="34">
                  <c:v>10.51</c:v>
                </c:pt>
                <c:pt idx="35">
                  <c:v>10.53</c:v>
                </c:pt>
                <c:pt idx="36">
                  <c:v>8.94</c:v>
                </c:pt>
                <c:pt idx="37">
                  <c:v>9.02</c:v>
                </c:pt>
                <c:pt idx="38">
                  <c:v>9.09</c:v>
                </c:pt>
                <c:pt idx="39">
                  <c:v>9.18</c:v>
                </c:pt>
                <c:pt idx="40">
                  <c:v>9.2800000000000011</c:v>
                </c:pt>
                <c:pt idx="41">
                  <c:v>9.3800000000000008</c:v>
                </c:pt>
                <c:pt idx="42">
                  <c:v>9.49</c:v>
                </c:pt>
                <c:pt idx="43">
                  <c:v>9.6</c:v>
                </c:pt>
                <c:pt idx="44">
                  <c:v>9.68</c:v>
                </c:pt>
                <c:pt idx="45">
                  <c:v>8.7399999999999984</c:v>
                </c:pt>
                <c:pt idx="46">
                  <c:v>8.84</c:v>
                </c:pt>
                <c:pt idx="47">
                  <c:v>8.9500000000000028</c:v>
                </c:pt>
                <c:pt idx="48">
                  <c:v>9.07</c:v>
                </c:pt>
                <c:pt idx="49">
                  <c:v>9.19</c:v>
                </c:pt>
                <c:pt idx="50">
                  <c:v>9.2900000000000009</c:v>
                </c:pt>
                <c:pt idx="51">
                  <c:v>9.34</c:v>
                </c:pt>
                <c:pt idx="52">
                  <c:v>8.11</c:v>
                </c:pt>
                <c:pt idx="53">
                  <c:v>8.2299999999999986</c:v>
                </c:pt>
                <c:pt idx="54">
                  <c:v>8.3000000000000007</c:v>
                </c:pt>
                <c:pt idx="55">
                  <c:v>8.42</c:v>
                </c:pt>
                <c:pt idx="56">
                  <c:v>8.57</c:v>
                </c:pt>
                <c:pt idx="57">
                  <c:v>8.6399999999999988</c:v>
                </c:pt>
                <c:pt idx="58">
                  <c:v>8.7399999999999984</c:v>
                </c:pt>
                <c:pt idx="59">
                  <c:v>8.8500000000000068</c:v>
                </c:pt>
                <c:pt idx="60">
                  <c:v>8.9</c:v>
                </c:pt>
                <c:pt idx="61">
                  <c:v>9.2399999999999984</c:v>
                </c:pt>
                <c:pt idx="62">
                  <c:v>9.2800000000000011</c:v>
                </c:pt>
                <c:pt idx="63">
                  <c:v>9.31</c:v>
                </c:pt>
                <c:pt idx="64">
                  <c:v>9.3700000000000028</c:v>
                </c:pt>
                <c:pt idx="65">
                  <c:v>9.4500000000000028</c:v>
                </c:pt>
                <c:pt idx="66">
                  <c:v>9.52</c:v>
                </c:pt>
                <c:pt idx="67">
                  <c:v>9.61</c:v>
                </c:pt>
                <c:pt idx="68">
                  <c:v>9.7000000000000011</c:v>
                </c:pt>
                <c:pt idx="69">
                  <c:v>9.77</c:v>
                </c:pt>
              </c:numCache>
            </c:numRef>
          </c:xVal>
          <c:yVal>
            <c:numRef>
              <c:f>Магистраль!$E$6:$E$75</c:f>
              <c:numCache>
                <c:formatCode>General</c:formatCode>
                <c:ptCount val="70"/>
                <c:pt idx="18">
                  <c:v>-10.200000000000001</c:v>
                </c:pt>
                <c:pt idx="19">
                  <c:v>-10.1</c:v>
                </c:pt>
                <c:pt idx="20">
                  <c:v>-10.17</c:v>
                </c:pt>
                <c:pt idx="21">
                  <c:v>-10.220000000000001</c:v>
                </c:pt>
                <c:pt idx="22">
                  <c:v>-10.25</c:v>
                </c:pt>
                <c:pt idx="23">
                  <c:v>-10.360000000000015</c:v>
                </c:pt>
                <c:pt idx="24">
                  <c:v>-10.38</c:v>
                </c:pt>
                <c:pt idx="25">
                  <c:v>-10.43</c:v>
                </c:pt>
                <c:pt idx="26">
                  <c:v>-10.46</c:v>
                </c:pt>
              </c:numCache>
            </c:numRef>
          </c:yVal>
        </c:ser>
        <c:ser>
          <c:idx val="3"/>
          <c:order val="3"/>
          <c:tx>
            <c:strRef>
              <c:f>Магистраль!$F$5</c:f>
              <c:strCache>
                <c:ptCount val="1"/>
                <c:pt idx="0">
                  <c:v>Стокг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14"/>
          </c:marker>
          <c:xVal>
            <c:numRef>
              <c:f>Магистраль!$B$6:$B$75</c:f>
              <c:numCache>
                <c:formatCode>General</c:formatCode>
                <c:ptCount val="70"/>
                <c:pt idx="0">
                  <c:v>10.25</c:v>
                </c:pt>
                <c:pt idx="1">
                  <c:v>10.28</c:v>
                </c:pt>
                <c:pt idx="2">
                  <c:v>10.3</c:v>
                </c:pt>
                <c:pt idx="3">
                  <c:v>10.32</c:v>
                </c:pt>
                <c:pt idx="4">
                  <c:v>10.370000000000006</c:v>
                </c:pt>
                <c:pt idx="5">
                  <c:v>10.42</c:v>
                </c:pt>
                <c:pt idx="6">
                  <c:v>10.48</c:v>
                </c:pt>
                <c:pt idx="7">
                  <c:v>10.52</c:v>
                </c:pt>
                <c:pt idx="8">
                  <c:v>10.53</c:v>
                </c:pt>
                <c:pt idx="9">
                  <c:v>10.11</c:v>
                </c:pt>
                <c:pt idx="10">
                  <c:v>10.15</c:v>
                </c:pt>
                <c:pt idx="11">
                  <c:v>10.18</c:v>
                </c:pt>
                <c:pt idx="12">
                  <c:v>10.220000000000001</c:v>
                </c:pt>
                <c:pt idx="13">
                  <c:v>10.28</c:v>
                </c:pt>
                <c:pt idx="14">
                  <c:v>10.32</c:v>
                </c:pt>
                <c:pt idx="15">
                  <c:v>10.4</c:v>
                </c:pt>
                <c:pt idx="16">
                  <c:v>10.47</c:v>
                </c:pt>
                <c:pt idx="17">
                  <c:v>10.5</c:v>
                </c:pt>
                <c:pt idx="18">
                  <c:v>10.57</c:v>
                </c:pt>
                <c:pt idx="19">
                  <c:v>10.61</c:v>
                </c:pt>
                <c:pt idx="20">
                  <c:v>10.639999999999999</c:v>
                </c:pt>
                <c:pt idx="21">
                  <c:v>10.66</c:v>
                </c:pt>
                <c:pt idx="22">
                  <c:v>10.719999999999999</c:v>
                </c:pt>
                <c:pt idx="23">
                  <c:v>10.77</c:v>
                </c:pt>
                <c:pt idx="24">
                  <c:v>10.81</c:v>
                </c:pt>
                <c:pt idx="25">
                  <c:v>10.860000000000015</c:v>
                </c:pt>
                <c:pt idx="26">
                  <c:v>10.89</c:v>
                </c:pt>
                <c:pt idx="27">
                  <c:v>10.18</c:v>
                </c:pt>
                <c:pt idx="28">
                  <c:v>10.210000000000001</c:v>
                </c:pt>
                <c:pt idx="29">
                  <c:v>10.25</c:v>
                </c:pt>
                <c:pt idx="30">
                  <c:v>10.28</c:v>
                </c:pt>
                <c:pt idx="31">
                  <c:v>10.34</c:v>
                </c:pt>
                <c:pt idx="32">
                  <c:v>10.4</c:v>
                </c:pt>
                <c:pt idx="33">
                  <c:v>10.47</c:v>
                </c:pt>
                <c:pt idx="34">
                  <c:v>10.51</c:v>
                </c:pt>
                <c:pt idx="35">
                  <c:v>10.53</c:v>
                </c:pt>
                <c:pt idx="36">
                  <c:v>8.94</c:v>
                </c:pt>
                <c:pt idx="37">
                  <c:v>9.02</c:v>
                </c:pt>
                <c:pt idx="38">
                  <c:v>9.09</c:v>
                </c:pt>
                <c:pt idx="39">
                  <c:v>9.18</c:v>
                </c:pt>
                <c:pt idx="40">
                  <c:v>9.2800000000000011</c:v>
                </c:pt>
                <c:pt idx="41">
                  <c:v>9.3800000000000008</c:v>
                </c:pt>
                <c:pt idx="42">
                  <c:v>9.49</c:v>
                </c:pt>
                <c:pt idx="43">
                  <c:v>9.6</c:v>
                </c:pt>
                <c:pt idx="44">
                  <c:v>9.68</c:v>
                </c:pt>
                <c:pt idx="45">
                  <c:v>8.7399999999999984</c:v>
                </c:pt>
                <c:pt idx="46">
                  <c:v>8.84</c:v>
                </c:pt>
                <c:pt idx="47">
                  <c:v>8.9500000000000028</c:v>
                </c:pt>
                <c:pt idx="48">
                  <c:v>9.07</c:v>
                </c:pt>
                <c:pt idx="49">
                  <c:v>9.19</c:v>
                </c:pt>
                <c:pt idx="50">
                  <c:v>9.2900000000000009</c:v>
                </c:pt>
                <c:pt idx="51">
                  <c:v>9.34</c:v>
                </c:pt>
                <c:pt idx="52">
                  <c:v>8.11</c:v>
                </c:pt>
                <c:pt idx="53">
                  <c:v>8.2299999999999986</c:v>
                </c:pt>
                <c:pt idx="54">
                  <c:v>8.3000000000000007</c:v>
                </c:pt>
                <c:pt idx="55">
                  <c:v>8.42</c:v>
                </c:pt>
                <c:pt idx="56">
                  <c:v>8.57</c:v>
                </c:pt>
                <c:pt idx="57">
                  <c:v>8.6399999999999988</c:v>
                </c:pt>
                <c:pt idx="58">
                  <c:v>8.7399999999999984</c:v>
                </c:pt>
                <c:pt idx="59">
                  <c:v>8.8500000000000068</c:v>
                </c:pt>
                <c:pt idx="60">
                  <c:v>8.9</c:v>
                </c:pt>
                <c:pt idx="61">
                  <c:v>9.2399999999999984</c:v>
                </c:pt>
                <c:pt idx="62">
                  <c:v>9.2800000000000011</c:v>
                </c:pt>
                <c:pt idx="63">
                  <c:v>9.31</c:v>
                </c:pt>
                <c:pt idx="64">
                  <c:v>9.3700000000000028</c:v>
                </c:pt>
                <c:pt idx="65">
                  <c:v>9.4500000000000028</c:v>
                </c:pt>
                <c:pt idx="66">
                  <c:v>9.52</c:v>
                </c:pt>
                <c:pt idx="67">
                  <c:v>9.61</c:v>
                </c:pt>
                <c:pt idx="68">
                  <c:v>9.7000000000000011</c:v>
                </c:pt>
                <c:pt idx="69">
                  <c:v>9.77</c:v>
                </c:pt>
              </c:numCache>
            </c:numRef>
          </c:xVal>
          <c:yVal>
            <c:numRef>
              <c:f>Магистраль!$F$6:$F$75</c:f>
              <c:numCache>
                <c:formatCode>General</c:formatCode>
                <c:ptCount val="70"/>
                <c:pt idx="27">
                  <c:v>-7.17</c:v>
                </c:pt>
                <c:pt idx="28">
                  <c:v>-7.29</c:v>
                </c:pt>
                <c:pt idx="29">
                  <c:v>-7.4</c:v>
                </c:pt>
                <c:pt idx="30">
                  <c:v>-7.4300000000000024</c:v>
                </c:pt>
                <c:pt idx="31">
                  <c:v>-7.6400000000000006</c:v>
                </c:pt>
                <c:pt idx="32">
                  <c:v>-7.7</c:v>
                </c:pt>
                <c:pt idx="33">
                  <c:v>-7.91</c:v>
                </c:pt>
                <c:pt idx="34">
                  <c:v>-8.120000000000001</c:v>
                </c:pt>
                <c:pt idx="35">
                  <c:v>-8.2800000000000011</c:v>
                </c:pt>
                <c:pt idx="36">
                  <c:v>-7.17</c:v>
                </c:pt>
              </c:numCache>
            </c:numRef>
          </c:yVal>
        </c:ser>
        <c:ser>
          <c:idx val="4"/>
          <c:order val="4"/>
          <c:tx>
            <c:strRef>
              <c:f>Магистраль!$G$5</c:f>
              <c:strCache>
                <c:ptCount val="1"/>
                <c:pt idx="0">
                  <c:v>Москва</c:v>
                </c:pt>
              </c:strCache>
            </c:strRef>
          </c:tx>
          <c:spPr>
            <a:ln w="28575">
              <a:noFill/>
            </a:ln>
          </c:spPr>
          <c:marker>
            <c:symbol val="star"/>
            <c:size val="14"/>
          </c:marker>
          <c:xVal>
            <c:numRef>
              <c:f>Магистраль!$B$6:$B$75</c:f>
              <c:numCache>
                <c:formatCode>General</c:formatCode>
                <c:ptCount val="70"/>
                <c:pt idx="0">
                  <c:v>10.25</c:v>
                </c:pt>
                <c:pt idx="1">
                  <c:v>10.28</c:v>
                </c:pt>
                <c:pt idx="2">
                  <c:v>10.3</c:v>
                </c:pt>
                <c:pt idx="3">
                  <c:v>10.32</c:v>
                </c:pt>
                <c:pt idx="4">
                  <c:v>10.370000000000006</c:v>
                </c:pt>
                <c:pt idx="5">
                  <c:v>10.42</c:v>
                </c:pt>
                <c:pt idx="6">
                  <c:v>10.48</c:v>
                </c:pt>
                <c:pt idx="7">
                  <c:v>10.52</c:v>
                </c:pt>
                <c:pt idx="8">
                  <c:v>10.53</c:v>
                </c:pt>
                <c:pt idx="9">
                  <c:v>10.11</c:v>
                </c:pt>
                <c:pt idx="10">
                  <c:v>10.15</c:v>
                </c:pt>
                <c:pt idx="11">
                  <c:v>10.18</c:v>
                </c:pt>
                <c:pt idx="12">
                  <c:v>10.220000000000001</c:v>
                </c:pt>
                <c:pt idx="13">
                  <c:v>10.28</c:v>
                </c:pt>
                <c:pt idx="14">
                  <c:v>10.32</c:v>
                </c:pt>
                <c:pt idx="15">
                  <c:v>10.4</c:v>
                </c:pt>
                <c:pt idx="16">
                  <c:v>10.47</c:v>
                </c:pt>
                <c:pt idx="17">
                  <c:v>10.5</c:v>
                </c:pt>
                <c:pt idx="18">
                  <c:v>10.57</c:v>
                </c:pt>
                <c:pt idx="19">
                  <c:v>10.61</c:v>
                </c:pt>
                <c:pt idx="20">
                  <c:v>10.639999999999999</c:v>
                </c:pt>
                <c:pt idx="21">
                  <c:v>10.66</c:v>
                </c:pt>
                <c:pt idx="22">
                  <c:v>10.719999999999999</c:v>
                </c:pt>
                <c:pt idx="23">
                  <c:v>10.77</c:v>
                </c:pt>
                <c:pt idx="24">
                  <c:v>10.81</c:v>
                </c:pt>
                <c:pt idx="25">
                  <c:v>10.860000000000015</c:v>
                </c:pt>
                <c:pt idx="26">
                  <c:v>10.89</c:v>
                </c:pt>
                <c:pt idx="27">
                  <c:v>10.18</c:v>
                </c:pt>
                <c:pt idx="28">
                  <c:v>10.210000000000001</c:v>
                </c:pt>
                <c:pt idx="29">
                  <c:v>10.25</c:v>
                </c:pt>
                <c:pt idx="30">
                  <c:v>10.28</c:v>
                </c:pt>
                <c:pt idx="31">
                  <c:v>10.34</c:v>
                </c:pt>
                <c:pt idx="32">
                  <c:v>10.4</c:v>
                </c:pt>
                <c:pt idx="33">
                  <c:v>10.47</c:v>
                </c:pt>
                <c:pt idx="34">
                  <c:v>10.51</c:v>
                </c:pt>
                <c:pt idx="35">
                  <c:v>10.53</c:v>
                </c:pt>
                <c:pt idx="36">
                  <c:v>8.94</c:v>
                </c:pt>
                <c:pt idx="37">
                  <c:v>9.02</c:v>
                </c:pt>
                <c:pt idx="38">
                  <c:v>9.09</c:v>
                </c:pt>
                <c:pt idx="39">
                  <c:v>9.18</c:v>
                </c:pt>
                <c:pt idx="40">
                  <c:v>9.2800000000000011</c:v>
                </c:pt>
                <c:pt idx="41">
                  <c:v>9.3800000000000008</c:v>
                </c:pt>
                <c:pt idx="42">
                  <c:v>9.49</c:v>
                </c:pt>
                <c:pt idx="43">
                  <c:v>9.6</c:v>
                </c:pt>
                <c:pt idx="44">
                  <c:v>9.68</c:v>
                </c:pt>
                <c:pt idx="45">
                  <c:v>8.7399999999999984</c:v>
                </c:pt>
                <c:pt idx="46">
                  <c:v>8.84</c:v>
                </c:pt>
                <c:pt idx="47">
                  <c:v>8.9500000000000028</c:v>
                </c:pt>
                <c:pt idx="48">
                  <c:v>9.07</c:v>
                </c:pt>
                <c:pt idx="49">
                  <c:v>9.19</c:v>
                </c:pt>
                <c:pt idx="50">
                  <c:v>9.2900000000000009</c:v>
                </c:pt>
                <c:pt idx="51">
                  <c:v>9.34</c:v>
                </c:pt>
                <c:pt idx="52">
                  <c:v>8.11</c:v>
                </c:pt>
                <c:pt idx="53">
                  <c:v>8.2299999999999986</c:v>
                </c:pt>
                <c:pt idx="54">
                  <c:v>8.3000000000000007</c:v>
                </c:pt>
                <c:pt idx="55">
                  <c:v>8.42</c:v>
                </c:pt>
                <c:pt idx="56">
                  <c:v>8.57</c:v>
                </c:pt>
                <c:pt idx="57">
                  <c:v>8.6399999999999988</c:v>
                </c:pt>
                <c:pt idx="58">
                  <c:v>8.7399999999999984</c:v>
                </c:pt>
                <c:pt idx="59">
                  <c:v>8.8500000000000068</c:v>
                </c:pt>
                <c:pt idx="60">
                  <c:v>8.9</c:v>
                </c:pt>
                <c:pt idx="61">
                  <c:v>9.2399999999999984</c:v>
                </c:pt>
                <c:pt idx="62">
                  <c:v>9.2800000000000011</c:v>
                </c:pt>
                <c:pt idx="63">
                  <c:v>9.31</c:v>
                </c:pt>
                <c:pt idx="64">
                  <c:v>9.3700000000000028</c:v>
                </c:pt>
                <c:pt idx="65">
                  <c:v>9.4500000000000028</c:v>
                </c:pt>
                <c:pt idx="66">
                  <c:v>9.52</c:v>
                </c:pt>
                <c:pt idx="67">
                  <c:v>9.61</c:v>
                </c:pt>
                <c:pt idx="68">
                  <c:v>9.7000000000000011</c:v>
                </c:pt>
                <c:pt idx="69">
                  <c:v>9.77</c:v>
                </c:pt>
              </c:numCache>
            </c:numRef>
          </c:xVal>
          <c:yVal>
            <c:numRef>
              <c:f>Магистраль!$G$6:$G$75</c:f>
              <c:numCache>
                <c:formatCode>General</c:formatCode>
                <c:ptCount val="70"/>
                <c:pt idx="37">
                  <c:v>-7.29</c:v>
                </c:pt>
                <c:pt idx="38">
                  <c:v>-7.4</c:v>
                </c:pt>
                <c:pt idx="39">
                  <c:v>-7.4300000000000024</c:v>
                </c:pt>
                <c:pt idx="40">
                  <c:v>-7.6400000000000006</c:v>
                </c:pt>
                <c:pt idx="41">
                  <c:v>-7.7</c:v>
                </c:pt>
                <c:pt idx="42">
                  <c:v>-7.91</c:v>
                </c:pt>
                <c:pt idx="43">
                  <c:v>-8.120000000000001</c:v>
                </c:pt>
                <c:pt idx="44">
                  <c:v>-8.2800000000000011</c:v>
                </c:pt>
              </c:numCache>
            </c:numRef>
          </c:yVal>
        </c:ser>
        <c:ser>
          <c:idx val="5"/>
          <c:order val="5"/>
          <c:tx>
            <c:strRef>
              <c:f>Магистраль!$H$5</c:f>
              <c:strCache>
                <c:ptCount val="1"/>
                <c:pt idx="0">
                  <c:v>Алма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4"/>
          </c:marker>
          <c:xVal>
            <c:numRef>
              <c:f>Магистраль!$B$6:$B$75</c:f>
              <c:numCache>
                <c:formatCode>General</c:formatCode>
                <c:ptCount val="70"/>
                <c:pt idx="0">
                  <c:v>10.25</c:v>
                </c:pt>
                <c:pt idx="1">
                  <c:v>10.28</c:v>
                </c:pt>
                <c:pt idx="2">
                  <c:v>10.3</c:v>
                </c:pt>
                <c:pt idx="3">
                  <c:v>10.32</c:v>
                </c:pt>
                <c:pt idx="4">
                  <c:v>10.370000000000006</c:v>
                </c:pt>
                <c:pt idx="5">
                  <c:v>10.42</c:v>
                </c:pt>
                <c:pt idx="6">
                  <c:v>10.48</c:v>
                </c:pt>
                <c:pt idx="7">
                  <c:v>10.52</c:v>
                </c:pt>
                <c:pt idx="8">
                  <c:v>10.53</c:v>
                </c:pt>
                <c:pt idx="9">
                  <c:v>10.11</c:v>
                </c:pt>
                <c:pt idx="10">
                  <c:v>10.15</c:v>
                </c:pt>
                <c:pt idx="11">
                  <c:v>10.18</c:v>
                </c:pt>
                <c:pt idx="12">
                  <c:v>10.220000000000001</c:v>
                </c:pt>
                <c:pt idx="13">
                  <c:v>10.28</c:v>
                </c:pt>
                <c:pt idx="14">
                  <c:v>10.32</c:v>
                </c:pt>
                <c:pt idx="15">
                  <c:v>10.4</c:v>
                </c:pt>
                <c:pt idx="16">
                  <c:v>10.47</c:v>
                </c:pt>
                <c:pt idx="17">
                  <c:v>10.5</c:v>
                </c:pt>
                <c:pt idx="18">
                  <c:v>10.57</c:v>
                </c:pt>
                <c:pt idx="19">
                  <c:v>10.61</c:v>
                </c:pt>
                <c:pt idx="20">
                  <c:v>10.639999999999999</c:v>
                </c:pt>
                <c:pt idx="21">
                  <c:v>10.66</c:v>
                </c:pt>
                <c:pt idx="22">
                  <c:v>10.719999999999999</c:v>
                </c:pt>
                <c:pt idx="23">
                  <c:v>10.77</c:v>
                </c:pt>
                <c:pt idx="24">
                  <c:v>10.81</c:v>
                </c:pt>
                <c:pt idx="25">
                  <c:v>10.860000000000015</c:v>
                </c:pt>
                <c:pt idx="26">
                  <c:v>10.89</c:v>
                </c:pt>
                <c:pt idx="27">
                  <c:v>10.18</c:v>
                </c:pt>
                <c:pt idx="28">
                  <c:v>10.210000000000001</c:v>
                </c:pt>
                <c:pt idx="29">
                  <c:v>10.25</c:v>
                </c:pt>
                <c:pt idx="30">
                  <c:v>10.28</c:v>
                </c:pt>
                <c:pt idx="31">
                  <c:v>10.34</c:v>
                </c:pt>
                <c:pt idx="32">
                  <c:v>10.4</c:v>
                </c:pt>
                <c:pt idx="33">
                  <c:v>10.47</c:v>
                </c:pt>
                <c:pt idx="34">
                  <c:v>10.51</c:v>
                </c:pt>
                <c:pt idx="35">
                  <c:v>10.53</c:v>
                </c:pt>
                <c:pt idx="36">
                  <c:v>8.94</c:v>
                </c:pt>
                <c:pt idx="37">
                  <c:v>9.02</c:v>
                </c:pt>
                <c:pt idx="38">
                  <c:v>9.09</c:v>
                </c:pt>
                <c:pt idx="39">
                  <c:v>9.18</c:v>
                </c:pt>
                <c:pt idx="40">
                  <c:v>9.2800000000000011</c:v>
                </c:pt>
                <c:pt idx="41">
                  <c:v>9.3800000000000008</c:v>
                </c:pt>
                <c:pt idx="42">
                  <c:v>9.49</c:v>
                </c:pt>
                <c:pt idx="43">
                  <c:v>9.6</c:v>
                </c:pt>
                <c:pt idx="44">
                  <c:v>9.68</c:v>
                </c:pt>
                <c:pt idx="45">
                  <c:v>8.7399999999999984</c:v>
                </c:pt>
                <c:pt idx="46">
                  <c:v>8.84</c:v>
                </c:pt>
                <c:pt idx="47">
                  <c:v>8.9500000000000028</c:v>
                </c:pt>
                <c:pt idx="48">
                  <c:v>9.07</c:v>
                </c:pt>
                <c:pt idx="49">
                  <c:v>9.19</c:v>
                </c:pt>
                <c:pt idx="50">
                  <c:v>9.2900000000000009</c:v>
                </c:pt>
                <c:pt idx="51">
                  <c:v>9.34</c:v>
                </c:pt>
                <c:pt idx="52">
                  <c:v>8.11</c:v>
                </c:pt>
                <c:pt idx="53">
                  <c:v>8.2299999999999986</c:v>
                </c:pt>
                <c:pt idx="54">
                  <c:v>8.3000000000000007</c:v>
                </c:pt>
                <c:pt idx="55">
                  <c:v>8.42</c:v>
                </c:pt>
                <c:pt idx="56">
                  <c:v>8.57</c:v>
                </c:pt>
                <c:pt idx="57">
                  <c:v>8.6399999999999988</c:v>
                </c:pt>
                <c:pt idx="58">
                  <c:v>8.7399999999999984</c:v>
                </c:pt>
                <c:pt idx="59">
                  <c:v>8.8500000000000068</c:v>
                </c:pt>
                <c:pt idx="60">
                  <c:v>8.9</c:v>
                </c:pt>
                <c:pt idx="61">
                  <c:v>9.2399999999999984</c:v>
                </c:pt>
                <c:pt idx="62">
                  <c:v>9.2800000000000011</c:v>
                </c:pt>
                <c:pt idx="63">
                  <c:v>9.31</c:v>
                </c:pt>
                <c:pt idx="64">
                  <c:v>9.3700000000000028</c:v>
                </c:pt>
                <c:pt idx="65">
                  <c:v>9.4500000000000028</c:v>
                </c:pt>
                <c:pt idx="66">
                  <c:v>9.52</c:v>
                </c:pt>
                <c:pt idx="67">
                  <c:v>9.61</c:v>
                </c:pt>
                <c:pt idx="68">
                  <c:v>9.7000000000000011</c:v>
                </c:pt>
                <c:pt idx="69">
                  <c:v>9.77</c:v>
                </c:pt>
              </c:numCache>
            </c:numRef>
          </c:xVal>
          <c:yVal>
            <c:numRef>
              <c:f>Магистраль!$H$6:$H$75</c:f>
              <c:numCache>
                <c:formatCode>General</c:formatCode>
                <c:ptCount val="70"/>
                <c:pt idx="45">
                  <c:v>-8.01</c:v>
                </c:pt>
                <c:pt idx="46">
                  <c:v>-8.19</c:v>
                </c:pt>
                <c:pt idx="47">
                  <c:v>-8.49</c:v>
                </c:pt>
                <c:pt idx="48">
                  <c:v>-8.6399999999999988</c:v>
                </c:pt>
                <c:pt idx="49">
                  <c:v>-8.7100000000000009</c:v>
                </c:pt>
                <c:pt idx="50">
                  <c:v>-8.7000000000000011</c:v>
                </c:pt>
                <c:pt idx="51">
                  <c:v>-8.7200000000000006</c:v>
                </c:pt>
              </c:numCache>
            </c:numRef>
          </c:yVal>
        </c:ser>
        <c:ser>
          <c:idx val="6"/>
          <c:order val="6"/>
          <c:tx>
            <c:strRef>
              <c:f>Магистраль!$I$5</c:f>
              <c:strCache>
                <c:ptCount val="1"/>
                <c:pt idx="0">
                  <c:v>Киев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14"/>
            <c:spPr>
              <a:ln>
                <a:solidFill>
                  <a:schemeClr val="tx1"/>
                </a:solidFill>
              </a:ln>
            </c:spPr>
          </c:marker>
          <c:xVal>
            <c:numRef>
              <c:f>Магистраль!$B$6:$B$75</c:f>
              <c:numCache>
                <c:formatCode>General</c:formatCode>
                <c:ptCount val="70"/>
                <c:pt idx="0">
                  <c:v>10.25</c:v>
                </c:pt>
                <c:pt idx="1">
                  <c:v>10.28</c:v>
                </c:pt>
                <c:pt idx="2">
                  <c:v>10.3</c:v>
                </c:pt>
                <c:pt idx="3">
                  <c:v>10.32</c:v>
                </c:pt>
                <c:pt idx="4">
                  <c:v>10.370000000000006</c:v>
                </c:pt>
                <c:pt idx="5">
                  <c:v>10.42</c:v>
                </c:pt>
                <c:pt idx="6">
                  <c:v>10.48</c:v>
                </c:pt>
                <c:pt idx="7">
                  <c:v>10.52</c:v>
                </c:pt>
                <c:pt idx="8">
                  <c:v>10.53</c:v>
                </c:pt>
                <c:pt idx="9">
                  <c:v>10.11</c:v>
                </c:pt>
                <c:pt idx="10">
                  <c:v>10.15</c:v>
                </c:pt>
                <c:pt idx="11">
                  <c:v>10.18</c:v>
                </c:pt>
                <c:pt idx="12">
                  <c:v>10.220000000000001</c:v>
                </c:pt>
                <c:pt idx="13">
                  <c:v>10.28</c:v>
                </c:pt>
                <c:pt idx="14">
                  <c:v>10.32</c:v>
                </c:pt>
                <c:pt idx="15">
                  <c:v>10.4</c:v>
                </c:pt>
                <c:pt idx="16">
                  <c:v>10.47</c:v>
                </c:pt>
                <c:pt idx="17">
                  <c:v>10.5</c:v>
                </c:pt>
                <c:pt idx="18">
                  <c:v>10.57</c:v>
                </c:pt>
                <c:pt idx="19">
                  <c:v>10.61</c:v>
                </c:pt>
                <c:pt idx="20">
                  <c:v>10.639999999999999</c:v>
                </c:pt>
                <c:pt idx="21">
                  <c:v>10.66</c:v>
                </c:pt>
                <c:pt idx="22">
                  <c:v>10.719999999999999</c:v>
                </c:pt>
                <c:pt idx="23">
                  <c:v>10.77</c:v>
                </c:pt>
                <c:pt idx="24">
                  <c:v>10.81</c:v>
                </c:pt>
                <c:pt idx="25">
                  <c:v>10.860000000000015</c:v>
                </c:pt>
                <c:pt idx="26">
                  <c:v>10.89</c:v>
                </c:pt>
                <c:pt idx="27">
                  <c:v>10.18</c:v>
                </c:pt>
                <c:pt idx="28">
                  <c:v>10.210000000000001</c:v>
                </c:pt>
                <c:pt idx="29">
                  <c:v>10.25</c:v>
                </c:pt>
                <c:pt idx="30">
                  <c:v>10.28</c:v>
                </c:pt>
                <c:pt idx="31">
                  <c:v>10.34</c:v>
                </c:pt>
                <c:pt idx="32">
                  <c:v>10.4</c:v>
                </c:pt>
                <c:pt idx="33">
                  <c:v>10.47</c:v>
                </c:pt>
                <c:pt idx="34">
                  <c:v>10.51</c:v>
                </c:pt>
                <c:pt idx="35">
                  <c:v>10.53</c:v>
                </c:pt>
                <c:pt idx="36">
                  <c:v>8.94</c:v>
                </c:pt>
                <c:pt idx="37">
                  <c:v>9.02</c:v>
                </c:pt>
                <c:pt idx="38">
                  <c:v>9.09</c:v>
                </c:pt>
                <c:pt idx="39">
                  <c:v>9.18</c:v>
                </c:pt>
                <c:pt idx="40">
                  <c:v>9.2800000000000011</c:v>
                </c:pt>
                <c:pt idx="41">
                  <c:v>9.3800000000000008</c:v>
                </c:pt>
                <c:pt idx="42">
                  <c:v>9.49</c:v>
                </c:pt>
                <c:pt idx="43">
                  <c:v>9.6</c:v>
                </c:pt>
                <c:pt idx="44">
                  <c:v>9.68</c:v>
                </c:pt>
                <c:pt idx="45">
                  <c:v>8.7399999999999984</c:v>
                </c:pt>
                <c:pt idx="46">
                  <c:v>8.84</c:v>
                </c:pt>
                <c:pt idx="47">
                  <c:v>8.9500000000000028</c:v>
                </c:pt>
                <c:pt idx="48">
                  <c:v>9.07</c:v>
                </c:pt>
                <c:pt idx="49">
                  <c:v>9.19</c:v>
                </c:pt>
                <c:pt idx="50">
                  <c:v>9.2900000000000009</c:v>
                </c:pt>
                <c:pt idx="51">
                  <c:v>9.34</c:v>
                </c:pt>
                <c:pt idx="52">
                  <c:v>8.11</c:v>
                </c:pt>
                <c:pt idx="53">
                  <c:v>8.2299999999999986</c:v>
                </c:pt>
                <c:pt idx="54">
                  <c:v>8.3000000000000007</c:v>
                </c:pt>
                <c:pt idx="55">
                  <c:v>8.42</c:v>
                </c:pt>
                <c:pt idx="56">
                  <c:v>8.57</c:v>
                </c:pt>
                <c:pt idx="57">
                  <c:v>8.6399999999999988</c:v>
                </c:pt>
                <c:pt idx="58">
                  <c:v>8.7399999999999984</c:v>
                </c:pt>
                <c:pt idx="59">
                  <c:v>8.8500000000000068</c:v>
                </c:pt>
                <c:pt idx="60">
                  <c:v>8.9</c:v>
                </c:pt>
                <c:pt idx="61">
                  <c:v>9.2399999999999984</c:v>
                </c:pt>
                <c:pt idx="62">
                  <c:v>9.2800000000000011</c:v>
                </c:pt>
                <c:pt idx="63">
                  <c:v>9.31</c:v>
                </c:pt>
                <c:pt idx="64">
                  <c:v>9.3700000000000028</c:v>
                </c:pt>
                <c:pt idx="65">
                  <c:v>9.4500000000000028</c:v>
                </c:pt>
                <c:pt idx="66">
                  <c:v>9.52</c:v>
                </c:pt>
                <c:pt idx="67">
                  <c:v>9.61</c:v>
                </c:pt>
                <c:pt idx="68">
                  <c:v>9.7000000000000011</c:v>
                </c:pt>
                <c:pt idx="69">
                  <c:v>9.77</c:v>
                </c:pt>
              </c:numCache>
            </c:numRef>
          </c:xVal>
          <c:yVal>
            <c:numRef>
              <c:f>Магистраль!$I$6:$I$75</c:f>
              <c:numCache>
                <c:formatCode>General</c:formatCode>
                <c:ptCount val="70"/>
                <c:pt idx="52">
                  <c:v>-6.33</c:v>
                </c:pt>
                <c:pt idx="53">
                  <c:v>-5.83</c:v>
                </c:pt>
                <c:pt idx="54">
                  <c:v>-5.33</c:v>
                </c:pt>
                <c:pt idx="55">
                  <c:v>-5.73</c:v>
                </c:pt>
                <c:pt idx="56">
                  <c:v>-6</c:v>
                </c:pt>
                <c:pt idx="57">
                  <c:v>-6.1899999999999995</c:v>
                </c:pt>
                <c:pt idx="58">
                  <c:v>-6.1099999999999985</c:v>
                </c:pt>
                <c:pt idx="59">
                  <c:v>-6.33</c:v>
                </c:pt>
                <c:pt idx="60">
                  <c:v>-6.14</c:v>
                </c:pt>
              </c:numCache>
            </c:numRef>
          </c:yVal>
        </c:ser>
        <c:ser>
          <c:idx val="7"/>
          <c:order val="7"/>
          <c:tx>
            <c:strRef>
              <c:f>Магистраль!$J$5</c:f>
              <c:strCache>
                <c:ptCount val="1"/>
                <c:pt idx="0">
                  <c:v>Варшава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4"/>
            <c:spPr>
              <a:solidFill>
                <a:srgbClr val="00B050"/>
              </a:solidFill>
            </c:spPr>
          </c:marker>
          <c:xVal>
            <c:numRef>
              <c:f>Магистраль!$B$6:$B$75</c:f>
              <c:numCache>
                <c:formatCode>General</c:formatCode>
                <c:ptCount val="70"/>
                <c:pt idx="0">
                  <c:v>10.25</c:v>
                </c:pt>
                <c:pt idx="1">
                  <c:v>10.28</c:v>
                </c:pt>
                <c:pt idx="2">
                  <c:v>10.3</c:v>
                </c:pt>
                <c:pt idx="3">
                  <c:v>10.32</c:v>
                </c:pt>
                <c:pt idx="4">
                  <c:v>10.370000000000006</c:v>
                </c:pt>
                <c:pt idx="5">
                  <c:v>10.42</c:v>
                </c:pt>
                <c:pt idx="6">
                  <c:v>10.48</c:v>
                </c:pt>
                <c:pt idx="7">
                  <c:v>10.52</c:v>
                </c:pt>
                <c:pt idx="8">
                  <c:v>10.53</c:v>
                </c:pt>
                <c:pt idx="9">
                  <c:v>10.11</c:v>
                </c:pt>
                <c:pt idx="10">
                  <c:v>10.15</c:v>
                </c:pt>
                <c:pt idx="11">
                  <c:v>10.18</c:v>
                </c:pt>
                <c:pt idx="12">
                  <c:v>10.220000000000001</c:v>
                </c:pt>
                <c:pt idx="13">
                  <c:v>10.28</c:v>
                </c:pt>
                <c:pt idx="14">
                  <c:v>10.32</c:v>
                </c:pt>
                <c:pt idx="15">
                  <c:v>10.4</c:v>
                </c:pt>
                <c:pt idx="16">
                  <c:v>10.47</c:v>
                </c:pt>
                <c:pt idx="17">
                  <c:v>10.5</c:v>
                </c:pt>
                <c:pt idx="18">
                  <c:v>10.57</c:v>
                </c:pt>
                <c:pt idx="19">
                  <c:v>10.61</c:v>
                </c:pt>
                <c:pt idx="20">
                  <c:v>10.639999999999999</c:v>
                </c:pt>
                <c:pt idx="21">
                  <c:v>10.66</c:v>
                </c:pt>
                <c:pt idx="22">
                  <c:v>10.719999999999999</c:v>
                </c:pt>
                <c:pt idx="23">
                  <c:v>10.77</c:v>
                </c:pt>
                <c:pt idx="24">
                  <c:v>10.81</c:v>
                </c:pt>
                <c:pt idx="25">
                  <c:v>10.860000000000015</c:v>
                </c:pt>
                <c:pt idx="26">
                  <c:v>10.89</c:v>
                </c:pt>
                <c:pt idx="27">
                  <c:v>10.18</c:v>
                </c:pt>
                <c:pt idx="28">
                  <c:v>10.210000000000001</c:v>
                </c:pt>
                <c:pt idx="29">
                  <c:v>10.25</c:v>
                </c:pt>
                <c:pt idx="30">
                  <c:v>10.28</c:v>
                </c:pt>
                <c:pt idx="31">
                  <c:v>10.34</c:v>
                </c:pt>
                <c:pt idx="32">
                  <c:v>10.4</c:v>
                </c:pt>
                <c:pt idx="33">
                  <c:v>10.47</c:v>
                </c:pt>
                <c:pt idx="34">
                  <c:v>10.51</c:v>
                </c:pt>
                <c:pt idx="35">
                  <c:v>10.53</c:v>
                </c:pt>
                <c:pt idx="36">
                  <c:v>8.94</c:v>
                </c:pt>
                <c:pt idx="37">
                  <c:v>9.02</c:v>
                </c:pt>
                <c:pt idx="38">
                  <c:v>9.09</c:v>
                </c:pt>
                <c:pt idx="39">
                  <c:v>9.18</c:v>
                </c:pt>
                <c:pt idx="40">
                  <c:v>9.2800000000000011</c:v>
                </c:pt>
                <c:pt idx="41">
                  <c:v>9.3800000000000008</c:v>
                </c:pt>
                <c:pt idx="42">
                  <c:v>9.49</c:v>
                </c:pt>
                <c:pt idx="43">
                  <c:v>9.6</c:v>
                </c:pt>
                <c:pt idx="44">
                  <c:v>9.68</c:v>
                </c:pt>
                <c:pt idx="45">
                  <c:v>8.7399999999999984</c:v>
                </c:pt>
                <c:pt idx="46">
                  <c:v>8.84</c:v>
                </c:pt>
                <c:pt idx="47">
                  <c:v>8.9500000000000028</c:v>
                </c:pt>
                <c:pt idx="48">
                  <c:v>9.07</c:v>
                </c:pt>
                <c:pt idx="49">
                  <c:v>9.19</c:v>
                </c:pt>
                <c:pt idx="50">
                  <c:v>9.2900000000000009</c:v>
                </c:pt>
                <c:pt idx="51">
                  <c:v>9.34</c:v>
                </c:pt>
                <c:pt idx="52">
                  <c:v>8.11</c:v>
                </c:pt>
                <c:pt idx="53">
                  <c:v>8.2299999999999986</c:v>
                </c:pt>
                <c:pt idx="54">
                  <c:v>8.3000000000000007</c:v>
                </c:pt>
                <c:pt idx="55">
                  <c:v>8.42</c:v>
                </c:pt>
                <c:pt idx="56">
                  <c:v>8.57</c:v>
                </c:pt>
                <c:pt idx="57">
                  <c:v>8.6399999999999988</c:v>
                </c:pt>
                <c:pt idx="58">
                  <c:v>8.7399999999999984</c:v>
                </c:pt>
                <c:pt idx="59">
                  <c:v>8.8500000000000068</c:v>
                </c:pt>
                <c:pt idx="60">
                  <c:v>8.9</c:v>
                </c:pt>
                <c:pt idx="61">
                  <c:v>9.2399999999999984</c:v>
                </c:pt>
                <c:pt idx="62">
                  <c:v>9.2800000000000011</c:v>
                </c:pt>
                <c:pt idx="63">
                  <c:v>9.31</c:v>
                </c:pt>
                <c:pt idx="64">
                  <c:v>9.3700000000000028</c:v>
                </c:pt>
                <c:pt idx="65">
                  <c:v>9.4500000000000028</c:v>
                </c:pt>
                <c:pt idx="66">
                  <c:v>9.52</c:v>
                </c:pt>
                <c:pt idx="67">
                  <c:v>9.61</c:v>
                </c:pt>
                <c:pt idx="68">
                  <c:v>9.7000000000000011</c:v>
                </c:pt>
                <c:pt idx="69">
                  <c:v>9.77</c:v>
                </c:pt>
              </c:numCache>
            </c:numRef>
          </c:xVal>
          <c:yVal>
            <c:numRef>
              <c:f>Магистраль!$J$6:$J$75</c:f>
              <c:numCache>
                <c:formatCode>General</c:formatCode>
                <c:ptCount val="70"/>
                <c:pt idx="61">
                  <c:v>-8.51</c:v>
                </c:pt>
                <c:pt idx="62">
                  <c:v>-8.94</c:v>
                </c:pt>
                <c:pt idx="63">
                  <c:v>-9.15</c:v>
                </c:pt>
                <c:pt idx="64">
                  <c:v>-9.2800000000000011</c:v>
                </c:pt>
                <c:pt idx="65">
                  <c:v>-9.25</c:v>
                </c:pt>
                <c:pt idx="66">
                  <c:v>-9.1</c:v>
                </c:pt>
                <c:pt idx="67">
                  <c:v>-9</c:v>
                </c:pt>
                <c:pt idx="68">
                  <c:v>-9.0300000000000011</c:v>
                </c:pt>
                <c:pt idx="69">
                  <c:v>-9.18</c:v>
                </c:pt>
              </c:numCache>
            </c:numRef>
          </c:yVal>
        </c:ser>
        <c:ser>
          <c:idx val="8"/>
          <c:order val="8"/>
          <c:tx>
            <c:strRef>
              <c:f>Магистраль!$K$5</c:f>
              <c:strCache>
                <c:ptCount val="1"/>
                <c:pt idx="0">
                  <c:v>Магистраль</c:v>
                </c:pt>
              </c:strCache>
            </c:strRef>
          </c:tx>
          <c:spPr>
            <a:ln w="28575" cmpd="dbl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Магистраль!$B$6:$B$75</c:f>
              <c:numCache>
                <c:formatCode>General</c:formatCode>
                <c:ptCount val="70"/>
                <c:pt idx="0">
                  <c:v>10.25</c:v>
                </c:pt>
                <c:pt idx="1">
                  <c:v>10.28</c:v>
                </c:pt>
                <c:pt idx="2">
                  <c:v>10.3</c:v>
                </c:pt>
                <c:pt idx="3">
                  <c:v>10.32</c:v>
                </c:pt>
                <c:pt idx="4">
                  <c:v>10.370000000000006</c:v>
                </c:pt>
                <c:pt idx="5">
                  <c:v>10.42</c:v>
                </c:pt>
                <c:pt idx="6">
                  <c:v>10.48</c:v>
                </c:pt>
                <c:pt idx="7">
                  <c:v>10.52</c:v>
                </c:pt>
                <c:pt idx="8">
                  <c:v>10.53</c:v>
                </c:pt>
                <c:pt idx="9">
                  <c:v>10.11</c:v>
                </c:pt>
                <c:pt idx="10">
                  <c:v>10.15</c:v>
                </c:pt>
                <c:pt idx="11">
                  <c:v>10.18</c:v>
                </c:pt>
                <c:pt idx="12">
                  <c:v>10.220000000000001</c:v>
                </c:pt>
                <c:pt idx="13">
                  <c:v>10.28</c:v>
                </c:pt>
                <c:pt idx="14">
                  <c:v>10.32</c:v>
                </c:pt>
                <c:pt idx="15">
                  <c:v>10.4</c:v>
                </c:pt>
                <c:pt idx="16">
                  <c:v>10.47</c:v>
                </c:pt>
                <c:pt idx="17">
                  <c:v>10.5</c:v>
                </c:pt>
                <c:pt idx="18">
                  <c:v>10.57</c:v>
                </c:pt>
                <c:pt idx="19">
                  <c:v>10.61</c:v>
                </c:pt>
                <c:pt idx="20">
                  <c:v>10.639999999999999</c:v>
                </c:pt>
                <c:pt idx="21">
                  <c:v>10.66</c:v>
                </c:pt>
                <c:pt idx="22">
                  <c:v>10.719999999999999</c:v>
                </c:pt>
                <c:pt idx="23">
                  <c:v>10.77</c:v>
                </c:pt>
                <c:pt idx="24">
                  <c:v>10.81</c:v>
                </c:pt>
                <c:pt idx="25">
                  <c:v>10.860000000000015</c:v>
                </c:pt>
                <c:pt idx="26">
                  <c:v>10.89</c:v>
                </c:pt>
                <c:pt idx="27">
                  <c:v>10.18</c:v>
                </c:pt>
                <c:pt idx="28">
                  <c:v>10.210000000000001</c:v>
                </c:pt>
                <c:pt idx="29">
                  <c:v>10.25</c:v>
                </c:pt>
                <c:pt idx="30">
                  <c:v>10.28</c:v>
                </c:pt>
                <c:pt idx="31">
                  <c:v>10.34</c:v>
                </c:pt>
                <c:pt idx="32">
                  <c:v>10.4</c:v>
                </c:pt>
                <c:pt idx="33">
                  <c:v>10.47</c:v>
                </c:pt>
                <c:pt idx="34">
                  <c:v>10.51</c:v>
                </c:pt>
                <c:pt idx="35">
                  <c:v>10.53</c:v>
                </c:pt>
                <c:pt idx="36">
                  <c:v>8.94</c:v>
                </c:pt>
                <c:pt idx="37">
                  <c:v>9.02</c:v>
                </c:pt>
                <c:pt idx="38">
                  <c:v>9.09</c:v>
                </c:pt>
                <c:pt idx="39">
                  <c:v>9.18</c:v>
                </c:pt>
                <c:pt idx="40">
                  <c:v>9.2800000000000011</c:v>
                </c:pt>
                <c:pt idx="41">
                  <c:v>9.3800000000000008</c:v>
                </c:pt>
                <c:pt idx="42">
                  <c:v>9.49</c:v>
                </c:pt>
                <c:pt idx="43">
                  <c:v>9.6</c:v>
                </c:pt>
                <c:pt idx="44">
                  <c:v>9.68</c:v>
                </c:pt>
                <c:pt idx="45">
                  <c:v>8.7399999999999984</c:v>
                </c:pt>
                <c:pt idx="46">
                  <c:v>8.84</c:v>
                </c:pt>
                <c:pt idx="47">
                  <c:v>8.9500000000000028</c:v>
                </c:pt>
                <c:pt idx="48">
                  <c:v>9.07</c:v>
                </c:pt>
                <c:pt idx="49">
                  <c:v>9.19</c:v>
                </c:pt>
                <c:pt idx="50">
                  <c:v>9.2900000000000009</c:v>
                </c:pt>
                <c:pt idx="51">
                  <c:v>9.34</c:v>
                </c:pt>
                <c:pt idx="52">
                  <c:v>8.11</c:v>
                </c:pt>
                <c:pt idx="53">
                  <c:v>8.2299999999999986</c:v>
                </c:pt>
                <c:pt idx="54">
                  <c:v>8.3000000000000007</c:v>
                </c:pt>
                <c:pt idx="55">
                  <c:v>8.42</c:v>
                </c:pt>
                <c:pt idx="56">
                  <c:v>8.57</c:v>
                </c:pt>
                <c:pt idx="57">
                  <c:v>8.6399999999999988</c:v>
                </c:pt>
                <c:pt idx="58">
                  <c:v>8.7399999999999984</c:v>
                </c:pt>
                <c:pt idx="59">
                  <c:v>8.8500000000000068</c:v>
                </c:pt>
                <c:pt idx="60">
                  <c:v>8.9</c:v>
                </c:pt>
                <c:pt idx="61">
                  <c:v>9.2399999999999984</c:v>
                </c:pt>
                <c:pt idx="62">
                  <c:v>9.2800000000000011</c:v>
                </c:pt>
                <c:pt idx="63">
                  <c:v>9.31</c:v>
                </c:pt>
                <c:pt idx="64">
                  <c:v>9.3700000000000028</c:v>
                </c:pt>
                <c:pt idx="65">
                  <c:v>9.4500000000000028</c:v>
                </c:pt>
                <c:pt idx="66">
                  <c:v>9.52</c:v>
                </c:pt>
                <c:pt idx="67">
                  <c:v>9.61</c:v>
                </c:pt>
                <c:pt idx="68">
                  <c:v>9.7000000000000011</c:v>
                </c:pt>
                <c:pt idx="69">
                  <c:v>9.77</c:v>
                </c:pt>
              </c:numCache>
            </c:numRef>
          </c:xVal>
          <c:yVal>
            <c:numRef>
              <c:f>Магистраль!$K$6:$K$75</c:f>
              <c:numCache>
                <c:formatCode>General</c:formatCode>
                <c:ptCount val="70"/>
                <c:pt idx="0">
                  <c:v>-9.8750000000000178</c:v>
                </c:pt>
                <c:pt idx="1">
                  <c:v>-9.9200000000000017</c:v>
                </c:pt>
                <c:pt idx="2">
                  <c:v>-9.9500000000000028</c:v>
                </c:pt>
                <c:pt idx="3">
                  <c:v>-9.98</c:v>
                </c:pt>
                <c:pt idx="4">
                  <c:v>-10.055000000000016</c:v>
                </c:pt>
                <c:pt idx="5">
                  <c:v>-10.130000000000001</c:v>
                </c:pt>
                <c:pt idx="6">
                  <c:v>-10.220000000000001</c:v>
                </c:pt>
                <c:pt idx="7">
                  <c:v>-10.28</c:v>
                </c:pt>
                <c:pt idx="8">
                  <c:v>-10.295</c:v>
                </c:pt>
                <c:pt idx="9">
                  <c:v>-9.6650000000000027</c:v>
                </c:pt>
                <c:pt idx="10">
                  <c:v>-9.7250000000000014</c:v>
                </c:pt>
                <c:pt idx="11">
                  <c:v>-9.77</c:v>
                </c:pt>
                <c:pt idx="12">
                  <c:v>-9.8300000000000018</c:v>
                </c:pt>
                <c:pt idx="13">
                  <c:v>-9.9200000000000017</c:v>
                </c:pt>
                <c:pt idx="14">
                  <c:v>-9.98</c:v>
                </c:pt>
                <c:pt idx="15">
                  <c:v>-10.100000000000001</c:v>
                </c:pt>
                <c:pt idx="16">
                  <c:v>-10.205000000000002</c:v>
                </c:pt>
                <c:pt idx="17">
                  <c:v>-10.25</c:v>
                </c:pt>
                <c:pt idx="18">
                  <c:v>-10.355000000000024</c:v>
                </c:pt>
                <c:pt idx="19">
                  <c:v>-10.415000000000004</c:v>
                </c:pt>
                <c:pt idx="20">
                  <c:v>-10.46</c:v>
                </c:pt>
                <c:pt idx="21">
                  <c:v>-10.49</c:v>
                </c:pt>
                <c:pt idx="22">
                  <c:v>-10.580000000000002</c:v>
                </c:pt>
                <c:pt idx="23">
                  <c:v>-10.655000000000006</c:v>
                </c:pt>
                <c:pt idx="24">
                  <c:v>-10.715</c:v>
                </c:pt>
                <c:pt idx="25">
                  <c:v>-10.79</c:v>
                </c:pt>
                <c:pt idx="26">
                  <c:v>-10.835000000000004</c:v>
                </c:pt>
                <c:pt idx="27">
                  <c:v>-9.77</c:v>
                </c:pt>
                <c:pt idx="28">
                  <c:v>-9.8150000000000048</c:v>
                </c:pt>
                <c:pt idx="29">
                  <c:v>-9.8750000000000178</c:v>
                </c:pt>
                <c:pt idx="30">
                  <c:v>-9.9200000000000017</c:v>
                </c:pt>
                <c:pt idx="31">
                  <c:v>-10.01</c:v>
                </c:pt>
                <c:pt idx="32">
                  <c:v>-10.100000000000001</c:v>
                </c:pt>
                <c:pt idx="33">
                  <c:v>-10.205000000000002</c:v>
                </c:pt>
                <c:pt idx="34">
                  <c:v>-10.265000000000002</c:v>
                </c:pt>
                <c:pt idx="35">
                  <c:v>-10.295</c:v>
                </c:pt>
                <c:pt idx="36">
                  <c:v>-7.91</c:v>
                </c:pt>
                <c:pt idx="37">
                  <c:v>-8.0300000000000011</c:v>
                </c:pt>
                <c:pt idx="38">
                  <c:v>-8.1349999999999998</c:v>
                </c:pt>
                <c:pt idx="39">
                  <c:v>-8.27</c:v>
                </c:pt>
                <c:pt idx="40">
                  <c:v>-8.4200000000000017</c:v>
                </c:pt>
                <c:pt idx="41">
                  <c:v>-8.57</c:v>
                </c:pt>
                <c:pt idx="42">
                  <c:v>-8.7349999999999994</c:v>
                </c:pt>
                <c:pt idx="43">
                  <c:v>-8.9000000000000021</c:v>
                </c:pt>
                <c:pt idx="44">
                  <c:v>-9.02</c:v>
                </c:pt>
                <c:pt idx="45">
                  <c:v>-7.6099999999999985</c:v>
                </c:pt>
                <c:pt idx="46">
                  <c:v>-7.76</c:v>
                </c:pt>
                <c:pt idx="47">
                  <c:v>-7.9249999999999945</c:v>
                </c:pt>
                <c:pt idx="48">
                  <c:v>-8.1050000000000004</c:v>
                </c:pt>
                <c:pt idx="49">
                  <c:v>-8.2850000000000001</c:v>
                </c:pt>
                <c:pt idx="50">
                  <c:v>-8.4350000000000005</c:v>
                </c:pt>
                <c:pt idx="51">
                  <c:v>-8.51</c:v>
                </c:pt>
                <c:pt idx="52">
                  <c:v>-6.6649999999999867</c:v>
                </c:pt>
                <c:pt idx="53">
                  <c:v>-6.8450000000000006</c:v>
                </c:pt>
                <c:pt idx="54">
                  <c:v>-6.9500000000000011</c:v>
                </c:pt>
                <c:pt idx="55">
                  <c:v>-7.1299999999999955</c:v>
                </c:pt>
                <c:pt idx="56">
                  <c:v>-7.3549999999999915</c:v>
                </c:pt>
                <c:pt idx="57">
                  <c:v>-7.4600000000000009</c:v>
                </c:pt>
                <c:pt idx="58">
                  <c:v>-7.6099999999999985</c:v>
                </c:pt>
                <c:pt idx="59">
                  <c:v>-7.7749999999999986</c:v>
                </c:pt>
                <c:pt idx="60">
                  <c:v>-7.8500000000000005</c:v>
                </c:pt>
                <c:pt idx="61">
                  <c:v>-8.3600000000000048</c:v>
                </c:pt>
                <c:pt idx="62">
                  <c:v>-8.4200000000000017</c:v>
                </c:pt>
                <c:pt idx="63">
                  <c:v>-8.4650000000000176</c:v>
                </c:pt>
                <c:pt idx="64">
                  <c:v>-8.5550000000000068</c:v>
                </c:pt>
                <c:pt idx="65">
                  <c:v>-8.6750000000000025</c:v>
                </c:pt>
                <c:pt idx="66">
                  <c:v>-8.7800000000000011</c:v>
                </c:pt>
                <c:pt idx="67">
                  <c:v>-8.9150000000000027</c:v>
                </c:pt>
                <c:pt idx="68">
                  <c:v>-9.0500000000000025</c:v>
                </c:pt>
                <c:pt idx="69">
                  <c:v>-9.1550000000000047</c:v>
                </c:pt>
              </c:numCache>
            </c:numRef>
          </c:yVal>
        </c:ser>
        <c:axId val="236625920"/>
        <c:axId val="236627456"/>
      </c:scatterChart>
      <c:valAx>
        <c:axId val="236625920"/>
        <c:scaling>
          <c:orientation val="minMax"/>
          <c:min val="7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2000" baseline="0"/>
            </a:pPr>
            <a:endParaRPr lang="ru-RU"/>
          </a:p>
        </c:txPr>
        <c:crossAx val="236627456"/>
        <c:crosses val="autoZero"/>
        <c:crossBetween val="midCat"/>
      </c:valAx>
      <c:valAx>
        <c:axId val="236627456"/>
        <c:scaling>
          <c:orientation val="minMax"/>
          <c:max val="-5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000" baseline="0"/>
            </a:pPr>
            <a:endParaRPr lang="ru-RU"/>
          </a:p>
        </c:txPr>
        <c:crossAx val="23662592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2000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600" baseline="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0462230424800186E-2"/>
          <c:y val="2.3131692695323617E-2"/>
          <c:w val="0.75319639679779371"/>
          <c:h val="0.89679793218792769"/>
        </c:manualLayout>
      </c:layout>
      <c:scatterChart>
        <c:scatterStyle val="lineMarker"/>
        <c:ser>
          <c:idx val="0"/>
          <c:order val="0"/>
          <c:tx>
            <c:strRef>
              <c:f>DATA!$B$72</c:f>
              <c:strCache>
                <c:ptCount val="1"/>
                <c:pt idx="0">
                  <c:v>ALMATY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DATA!$C$74:$C$84</c:f>
              <c:numCache>
                <c:formatCode>0.000</c:formatCode>
                <c:ptCount val="11"/>
                <c:pt idx="0">
                  <c:v>8.3639089028303406</c:v>
                </c:pt>
                <c:pt idx="1">
                  <c:v>8.4812314500408572</c:v>
                </c:pt>
                <c:pt idx="2">
                  <c:v>8.6311855849915968</c:v>
                </c:pt>
                <c:pt idx="3">
                  <c:v>8.7396776455736251</c:v>
                </c:pt>
                <c:pt idx="4">
                  <c:v>8.843757650564589</c:v>
                </c:pt>
                <c:pt idx="5">
                  <c:v>8.9534568507588492</c:v>
                </c:pt>
                <c:pt idx="6">
                  <c:v>9.0662146571805895</c:v>
                </c:pt>
                <c:pt idx="7">
                  <c:v>9.1882176593622802</c:v>
                </c:pt>
                <c:pt idx="8">
                  <c:v>9.2910329607389457</c:v>
                </c:pt>
                <c:pt idx="9">
                  <c:v>9.3309022098496719</c:v>
                </c:pt>
                <c:pt idx="10">
                  <c:v>9.3268661732000169</c:v>
                </c:pt>
              </c:numCache>
            </c:numRef>
          </c:xVal>
          <c:yVal>
            <c:numRef>
              <c:f>DATA!$B$74:$B$84</c:f>
              <c:numCache>
                <c:formatCode>0.000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-5.0311924688720975</c:v>
                </c:pt>
                <c:pt idx="5">
                  <c:v>-5.3222764545652756</c:v>
                </c:pt>
                <c:pt idx="6">
                  <c:v>-5.5357444670071079</c:v>
                </c:pt>
                <c:pt idx="7">
                  <c:v>-5.578878066511904</c:v>
                </c:pt>
                <c:pt idx="8">
                  <c:v>-5.600789886503132</c:v>
                </c:pt>
                <c:pt idx="9">
                  <c:v>-5.5466158285519906</c:v>
                </c:pt>
                <c:pt idx="10">
                  <c:v>-5.3693505442526224</c:v>
                </c:pt>
              </c:numCache>
            </c:numRef>
          </c:yVal>
        </c:ser>
        <c:ser>
          <c:idx val="1"/>
          <c:order val="1"/>
          <c:tx>
            <c:strRef>
              <c:f>DATA!$E$72</c:f>
              <c:strCache>
                <c:ptCount val="1"/>
                <c:pt idx="0">
                  <c:v>AMSTERDAM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DATA!$F$74:$F$84</c:f>
              <c:numCache>
                <c:formatCode>0.000</c:formatCode>
                <c:ptCount val="11"/>
                <c:pt idx="0">
                  <c:v>10.247593435739731</c:v>
                </c:pt>
                <c:pt idx="1">
                  <c:v>10.301129842031141</c:v>
                </c:pt>
                <c:pt idx="2">
                  <c:v>10.335668688163897</c:v>
                </c:pt>
                <c:pt idx="3">
                  <c:v>10.346131097462528</c:v>
                </c:pt>
                <c:pt idx="4">
                  <c:v>10.365433493125987</c:v>
                </c:pt>
                <c:pt idx="5">
                  <c:v>10.406844958456217</c:v>
                </c:pt>
                <c:pt idx="6">
                  <c:v>10.464219032141786</c:v>
                </c:pt>
                <c:pt idx="7">
                  <c:v>10.528371122419509</c:v>
                </c:pt>
                <c:pt idx="8">
                  <c:v>10.59311559819815</c:v>
                </c:pt>
                <c:pt idx="9">
                  <c:v>10.62868390267089</c:v>
                </c:pt>
                <c:pt idx="10">
                  <c:v>10.598154178154548</c:v>
                </c:pt>
              </c:numCache>
            </c:numRef>
          </c:xVal>
          <c:yVal>
            <c:numRef>
              <c:f>DATA!$E$74:$E$84</c:f>
              <c:numCache>
                <c:formatCode>0.000</c:formatCode>
                <c:ptCount val="11"/>
                <c:pt idx="0">
                  <c:v>-6.7377603812836622</c:v>
                </c:pt>
                <c:pt idx="1">
                  <c:v>-6.7116277049522637</c:v>
                </c:pt>
                <c:pt idx="2">
                  <c:v>-6.7065471152172558</c:v>
                </c:pt>
                <c:pt idx="3">
                  <c:v>-6.5981013037258185</c:v>
                </c:pt>
                <c:pt idx="4">
                  <c:v>-6.6940688461527902</c:v>
                </c:pt>
                <c:pt idx="5">
                  <c:v>-6.7478866920781337</c:v>
                </c:pt>
                <c:pt idx="6">
                  <c:v>-6.6646677368803982</c:v>
                </c:pt>
                <c:pt idx="7">
                  <c:v>-6.7098589364414005</c:v>
                </c:pt>
                <c:pt idx="8">
                  <c:v>-6.7982696954084529</c:v>
                </c:pt>
                <c:pt idx="9">
                  <c:v>-6.7878652188579167</c:v>
                </c:pt>
                <c:pt idx="10">
                  <c:v>-6.6876928095897785</c:v>
                </c:pt>
              </c:numCache>
            </c:numRef>
          </c:yVal>
        </c:ser>
        <c:ser>
          <c:idx val="2"/>
          <c:order val="2"/>
          <c:tx>
            <c:strRef>
              <c:f>DATA!$N$72</c:f>
              <c:strCache>
                <c:ptCount val="1"/>
                <c:pt idx="0">
                  <c:v>HELSINKI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DATA!$O$74:$O$84</c:f>
              <c:numCache>
                <c:formatCode>0.000</c:formatCode>
                <c:ptCount val="11"/>
                <c:pt idx="0">
                  <c:v>10.03372449315809</c:v>
                </c:pt>
                <c:pt idx="1">
                  <c:v>10.105110957662637</c:v>
                </c:pt>
                <c:pt idx="2">
                  <c:v>10.147379871649692</c:v>
                </c:pt>
                <c:pt idx="3">
                  <c:v>10.179425696725144</c:v>
                </c:pt>
                <c:pt idx="4">
                  <c:v>10.217584168837496</c:v>
                </c:pt>
                <c:pt idx="5">
                  <c:v>10.280726593583227</c:v>
                </c:pt>
                <c:pt idx="6">
                  <c:v>10.324141950425995</c:v>
                </c:pt>
                <c:pt idx="7">
                  <c:v>10.395052127525817</c:v>
                </c:pt>
                <c:pt idx="8">
                  <c:v>10.471182643400979</c:v>
                </c:pt>
                <c:pt idx="9">
                  <c:v>10.498043724754693</c:v>
                </c:pt>
                <c:pt idx="10">
                  <c:v>10.417982595740487</c:v>
                </c:pt>
              </c:numCache>
            </c:numRef>
          </c:xVal>
          <c:yVal>
            <c:numRef>
              <c:f>DATA!$N$74:$N$84</c:f>
              <c:numCache>
                <c:formatCode>0.000</c:formatCode>
                <c:ptCount val="11"/>
                <c:pt idx="0">
                  <c:v>-6.7369307182615064</c:v>
                </c:pt>
                <c:pt idx="1">
                  <c:v>-6.8881734665806764</c:v>
                </c:pt>
                <c:pt idx="2">
                  <c:v>-6.7279064575231295</c:v>
                </c:pt>
                <c:pt idx="3">
                  <c:v>-6.7122680116966658</c:v>
                </c:pt>
                <c:pt idx="4">
                  <c:v>-6.7986014200475511</c:v>
                </c:pt>
                <c:pt idx="5">
                  <c:v>-6.8434167315151671</c:v>
                </c:pt>
                <c:pt idx="6">
                  <c:v>-6.9718331851243418</c:v>
                </c:pt>
                <c:pt idx="7">
                  <c:v>-7.1280311297307852</c:v>
                </c:pt>
                <c:pt idx="8">
                  <c:v>-7.2136571287425708</c:v>
                </c:pt>
                <c:pt idx="9">
                  <c:v>-7.3976750846697961</c:v>
                </c:pt>
                <c:pt idx="10">
                  <c:v>-7.1409892574741791</c:v>
                </c:pt>
              </c:numCache>
            </c:numRef>
          </c:yVal>
        </c:ser>
        <c:ser>
          <c:idx val="3"/>
          <c:order val="3"/>
          <c:tx>
            <c:strRef>
              <c:f>DATA!$H$72</c:f>
              <c:strCache>
                <c:ptCount val="1"/>
                <c:pt idx="0">
                  <c:v>BERLIN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accent4"/>
              </a:solidFill>
            </c:spPr>
          </c:marker>
          <c:xVal>
            <c:numRef>
              <c:f>DATA!$I$74:$I$84</c:f>
              <c:numCache>
                <c:formatCode>0.000</c:formatCode>
                <c:ptCount val="11"/>
                <c:pt idx="0">
                  <c:v>10.117393609269014</c:v>
                </c:pt>
                <c:pt idx="1">
                  <c:v>10.170680333241654</c:v>
                </c:pt>
                <c:pt idx="2">
                  <c:v>10.208404325627942</c:v>
                </c:pt>
                <c:pt idx="3">
                  <c:v>10.222721197624498</c:v>
                </c:pt>
                <c:pt idx="4">
                  <c:v>10.238676179969158</c:v>
                </c:pt>
                <c:pt idx="5">
                  <c:v>10.279213262763005</c:v>
                </c:pt>
                <c:pt idx="6">
                  <c:v>10.317778002498923</c:v>
                </c:pt>
                <c:pt idx="7">
                  <c:v>10.388728532720377</c:v>
                </c:pt>
                <c:pt idx="8">
                  <c:v>10.451703031765536</c:v>
                </c:pt>
                <c:pt idx="9">
                  <c:v>10.483697755061762</c:v>
                </c:pt>
                <c:pt idx="10">
                  <c:v>10.445085358605104</c:v>
                </c:pt>
              </c:numCache>
            </c:numRef>
          </c:xVal>
          <c:yVal>
            <c:numRef>
              <c:f>DATA!$H$74:$H$84</c:f>
              <c:numCache>
                <c:formatCode>0.000</c:formatCode>
                <c:ptCount val="11"/>
                <c:pt idx="0">
                  <c:v>-7.4766323223549733</c:v>
                </c:pt>
                <c:pt idx="1">
                  <c:v>-7.5454054664906085</c:v>
                </c:pt>
                <c:pt idx="2">
                  <c:v>-7.4342391145141313</c:v>
                </c:pt>
                <c:pt idx="3">
                  <c:v>-7.1704948681481984</c:v>
                </c:pt>
                <c:pt idx="4">
                  <c:v>-7.0614640594471254</c:v>
                </c:pt>
                <c:pt idx="5">
                  <c:v>-6.9078892736408157</c:v>
                </c:pt>
                <c:pt idx="6">
                  <c:v>-6.799519641527314</c:v>
                </c:pt>
                <c:pt idx="7">
                  <c:v>-6.9223102462121071</c:v>
                </c:pt>
                <c:pt idx="8">
                  <c:v>-6.9802841996354372</c:v>
                </c:pt>
                <c:pt idx="9">
                  <c:v>-6.9429457630718714</c:v>
                </c:pt>
                <c:pt idx="10">
                  <c:v>-6.7083683254643125</c:v>
                </c:pt>
              </c:numCache>
            </c:numRef>
          </c:yVal>
        </c:ser>
        <c:ser>
          <c:idx val="4"/>
          <c:order val="4"/>
          <c:tx>
            <c:strRef>
              <c:f>DATA!$K$72</c:f>
              <c:strCache>
                <c:ptCount val="1"/>
                <c:pt idx="0">
                  <c:v>COPENHAGEN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DATA!$L$74:$L$84</c:f>
              <c:numCache>
                <c:formatCode>0.000</c:formatCode>
                <c:ptCount val="11"/>
                <c:pt idx="0">
                  <c:v>10.201340909151865</c:v>
                </c:pt>
                <c:pt idx="1">
                  <c:v>10.254342679143368</c:v>
                </c:pt>
                <c:pt idx="2">
                  <c:v>10.280118146376205</c:v>
                </c:pt>
                <c:pt idx="3">
                  <c:v>10.297255042840641</c:v>
                </c:pt>
                <c:pt idx="4">
                  <c:v>10.319078916615789</c:v>
                </c:pt>
                <c:pt idx="5">
                  <c:v>10.366148760811138</c:v>
                </c:pt>
                <c:pt idx="6">
                  <c:v>10.4201276593848</c:v>
                </c:pt>
                <c:pt idx="7">
                  <c:v>10.482350715604559</c:v>
                </c:pt>
                <c:pt idx="8">
                  <c:v>10.523052399693171</c:v>
                </c:pt>
                <c:pt idx="9">
                  <c:v>10.528455485884249</c:v>
                </c:pt>
                <c:pt idx="10">
                  <c:v>10.478959535374972</c:v>
                </c:pt>
              </c:numCache>
            </c:numRef>
          </c:xVal>
          <c:yVal>
            <c:numRef>
              <c:f>DATA!$K$74:$K$84</c:f>
              <c:numCache>
                <c:formatCode>0.000</c:formatCode>
                <c:ptCount val="11"/>
                <c:pt idx="0">
                  <c:v>-7.3453157688087432</c:v>
                </c:pt>
                <c:pt idx="1">
                  <c:v>-7.4520255508552697</c:v>
                </c:pt>
                <c:pt idx="2">
                  <c:v>-7.4073151104660386</c:v>
                </c:pt>
                <c:pt idx="3">
                  <c:v>-7.2317113513687801</c:v>
                </c:pt>
                <c:pt idx="4">
                  <c:v>-6.9690488022294161</c:v>
                </c:pt>
                <c:pt idx="5">
                  <c:v>-7.0201799107201195</c:v>
                </c:pt>
                <c:pt idx="6">
                  <c:v>-7.0311952669098465</c:v>
                </c:pt>
                <c:pt idx="7">
                  <c:v>-7.1234048512474324</c:v>
                </c:pt>
                <c:pt idx="8">
                  <c:v>-7.2484310361137174</c:v>
                </c:pt>
                <c:pt idx="9">
                  <c:v>-7.1286468885778795</c:v>
                </c:pt>
                <c:pt idx="10">
                  <c:v>-6.8846566525696975</c:v>
                </c:pt>
              </c:numCache>
            </c:numRef>
          </c:yVal>
        </c:ser>
        <c:ser>
          <c:idx val="5"/>
          <c:order val="5"/>
          <c:tx>
            <c:strRef>
              <c:f>DATA!$Q$72</c:f>
              <c:strCache>
                <c:ptCount val="1"/>
                <c:pt idx="0">
                  <c:v>KIEV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DATA!$R$75:$R$84</c:f>
              <c:numCache>
                <c:formatCode>0.000</c:formatCode>
                <c:ptCount val="10"/>
                <c:pt idx="0">
                  <c:v>8.1006599569542246</c:v>
                </c:pt>
                <c:pt idx="1">
                  <c:v>8.2188348633583228</c:v>
                </c:pt>
                <c:pt idx="2">
                  <c:v>8.2948160962994191</c:v>
                </c:pt>
                <c:pt idx="3">
                  <c:v>8.4159433265560395</c:v>
                </c:pt>
                <c:pt idx="4">
                  <c:v>8.5649084924128704</c:v>
                </c:pt>
                <c:pt idx="5">
                  <c:v>8.6276516902473936</c:v>
                </c:pt>
                <c:pt idx="6">
                  <c:v>8.7395812574232767</c:v>
                </c:pt>
                <c:pt idx="7">
                  <c:v>8.8467587747803407</c:v>
                </c:pt>
                <c:pt idx="8">
                  <c:v>8.8938591566685918</c:v>
                </c:pt>
                <c:pt idx="9">
                  <c:v>8.7531125435278696</c:v>
                </c:pt>
              </c:numCache>
            </c:numRef>
          </c:xVal>
          <c:yVal>
            <c:numRef>
              <c:f>DATA!$Q$75:$Q$84</c:f>
              <c:numCache>
                <c:formatCode>0.000</c:formatCode>
                <c:ptCount val="10"/>
                <c:pt idx="0">
                  <c:v>-3.8322706520421717</c:v>
                </c:pt>
                <c:pt idx="1">
                  <c:v>-3.5909390945042028</c:v>
                </c:pt>
                <c:pt idx="2">
                  <c:v>-3.7513952128064658</c:v>
                </c:pt>
                <c:pt idx="3">
                  <c:v>-4.0744013378847299</c:v>
                </c:pt>
                <c:pt idx="4">
                  <c:v>-4.3384361238465452</c:v>
                </c:pt>
                <c:pt idx="5">
                  <c:v>-4.6215694248366566</c:v>
                </c:pt>
                <c:pt idx="6">
                  <c:v>-4.8675939439321398</c:v>
                </c:pt>
                <c:pt idx="7">
                  <c:v>-4.9586788899478691</c:v>
                </c:pt>
                <c:pt idx="8">
                  <c:v>-4.8118337741428059</c:v>
                </c:pt>
                <c:pt idx="9">
                  <c:v>-4.9230054925331359</c:v>
                </c:pt>
              </c:numCache>
            </c:numRef>
          </c:yVal>
        </c:ser>
        <c:ser>
          <c:idx val="7"/>
          <c:order val="6"/>
          <c:tx>
            <c:strRef>
              <c:f>DATA!$W$72</c:f>
              <c:strCache>
                <c:ptCount val="1"/>
                <c:pt idx="0">
                  <c:v>MONTREAL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accent3">
                  <a:lumMod val="75000"/>
                </a:schemeClr>
              </a:solidFill>
            </c:spPr>
          </c:marker>
          <c:xVal>
            <c:numRef>
              <c:f>DATA!$X$74:$X$84</c:f>
              <c:numCache>
                <c:formatCode>0.000</c:formatCode>
                <c:ptCount val="11"/>
                <c:pt idx="0">
                  <c:v>10.211567736712743</c:v>
                </c:pt>
                <c:pt idx="1">
                  <c:v>10.274801043222018</c:v>
                </c:pt>
                <c:pt idx="2">
                  <c:v>10.3043255051864</c:v>
                </c:pt>
                <c:pt idx="3">
                  <c:v>10.338446541684654</c:v>
                </c:pt>
                <c:pt idx="4">
                  <c:v>10.368567486513856</c:v>
                </c:pt>
                <c:pt idx="5">
                  <c:v>10.416581621433847</c:v>
                </c:pt>
                <c:pt idx="6">
                  <c:v>10.467384904338655</c:v>
                </c:pt>
                <c:pt idx="7">
                  <c:v>10.516884132755036</c:v>
                </c:pt>
                <c:pt idx="8">
                  <c:v>10.556546948144669</c:v>
                </c:pt>
                <c:pt idx="9">
                  <c:v>10.573853474579165</c:v>
                </c:pt>
                <c:pt idx="10">
                  <c:v>10.544145144486471</c:v>
                </c:pt>
              </c:numCache>
            </c:numRef>
          </c:xVal>
          <c:yVal>
            <c:numRef>
              <c:f>DATA!$W$74:$W$84</c:f>
              <c:numCache>
                <c:formatCode>0.000</c:formatCode>
                <c:ptCount val="11"/>
                <c:pt idx="0">
                  <c:v>-6.2024616968675064</c:v>
                </c:pt>
                <c:pt idx="1">
                  <c:v>-6.4550229646188253</c:v>
                </c:pt>
                <c:pt idx="2">
                  <c:v>-6.4849586276132385</c:v>
                </c:pt>
                <c:pt idx="3">
                  <c:v>-6.5070803637407284</c:v>
                </c:pt>
                <c:pt idx="4">
                  <c:v>-6.5258629234844294</c:v>
                </c:pt>
                <c:pt idx="5">
                  <c:v>-6.6954296869731484</c:v>
                </c:pt>
                <c:pt idx="6">
                  <c:v>-6.771688023774229</c:v>
                </c:pt>
                <c:pt idx="7">
                  <c:v>-6.8211561988046796</c:v>
                </c:pt>
                <c:pt idx="8">
                  <c:v>-7.1527082657426364</c:v>
                </c:pt>
                <c:pt idx="9">
                  <c:v>-7.148384531628448</c:v>
                </c:pt>
                <c:pt idx="10">
                  <c:v>-7.0383971793642273</c:v>
                </c:pt>
              </c:numCache>
            </c:numRef>
          </c:yVal>
        </c:ser>
        <c:ser>
          <c:idx val="8"/>
          <c:order val="7"/>
          <c:tx>
            <c:strRef>
              <c:f>DATA!$Z$72</c:f>
              <c:strCache>
                <c:ptCount val="1"/>
                <c:pt idx="0">
                  <c:v>MOSCOW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</c:spPr>
          </c:marker>
          <c:xVal>
            <c:numRef>
              <c:f>DATA!$AA$74:$AA$84</c:f>
              <c:numCache>
                <c:formatCode>0.000</c:formatCode>
                <c:ptCount val="11"/>
                <c:pt idx="0">
                  <c:v>8.8316167030084198</c:v>
                </c:pt>
                <c:pt idx="1">
                  <c:v>8.9439591503282578</c:v>
                </c:pt>
                <c:pt idx="2">
                  <c:v>9.0159623471784638</c:v>
                </c:pt>
                <c:pt idx="3">
                  <c:v>9.085918221086402</c:v>
                </c:pt>
                <c:pt idx="4">
                  <c:v>9.1781294249056184</c:v>
                </c:pt>
                <c:pt idx="5">
                  <c:v>9.2805092317178151</c:v>
                </c:pt>
                <c:pt idx="6">
                  <c:v>9.3827694929076948</c:v>
                </c:pt>
                <c:pt idx="7">
                  <c:v>9.4971623996954957</c:v>
                </c:pt>
                <c:pt idx="8">
                  <c:v>9.6090746789788657</c:v>
                </c:pt>
                <c:pt idx="9">
                  <c:v>9.6828625769457588</c:v>
                </c:pt>
                <c:pt idx="10">
                  <c:v>9.604427461903791</c:v>
                </c:pt>
              </c:numCache>
            </c:numRef>
          </c:xVal>
          <c:yVal>
            <c:numRef>
              <c:f>DATA!$Z$74:$Z$84</c:f>
              <c:numCache>
                <c:formatCode>0.000</c:formatCode>
                <c:ptCount val="11"/>
                <c:pt idx="0">
                  <c:v>-4.2391395353167001</c:v>
                </c:pt>
                <c:pt idx="1">
                  <c:v>-3.8411950544593738</c:v>
                </c:pt>
                <c:pt idx="2">
                  <c:v>-3.9612556500068168</c:v>
                </c:pt>
                <c:pt idx="3">
                  <c:v>-3.9657300791051404</c:v>
                </c:pt>
                <c:pt idx="4">
                  <c:v>-4.0730785889379</c:v>
                </c:pt>
                <c:pt idx="5">
                  <c:v>-4.3475120317725287</c:v>
                </c:pt>
                <c:pt idx="6">
                  <c:v>-4.518115301275154</c:v>
                </c:pt>
                <c:pt idx="7">
                  <c:v>-4.7284013840983103</c:v>
                </c:pt>
                <c:pt idx="8">
                  <c:v>-4.9547084965215733</c:v>
                </c:pt>
                <c:pt idx="9">
                  <c:v>-5.1668329219993216</c:v>
                </c:pt>
                <c:pt idx="10">
                  <c:v>-5.1952961235830308</c:v>
                </c:pt>
              </c:numCache>
            </c:numRef>
          </c:yVal>
        </c:ser>
        <c:ser>
          <c:idx val="9"/>
          <c:order val="8"/>
          <c:tx>
            <c:strRef>
              <c:f>DATA!$AC$72</c:f>
              <c:strCache>
                <c:ptCount val="1"/>
                <c:pt idx="0">
                  <c:v>OSLO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  <a:ln w="34925"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marker>
          <c:xVal>
            <c:numRef>
              <c:f>DATA!$AD$74:$AD$84</c:f>
              <c:numCache>
                <c:formatCode>0.000</c:formatCode>
                <c:ptCount val="11"/>
                <c:pt idx="0">
                  <c:v>10.52710594124374</c:v>
                </c:pt>
                <c:pt idx="1">
                  <c:v>10.574414174959724</c:v>
                </c:pt>
                <c:pt idx="2">
                  <c:v>10.612342665028384</c:v>
                </c:pt>
                <c:pt idx="3">
                  <c:v>10.637158851255565</c:v>
                </c:pt>
                <c:pt idx="4">
                  <c:v>10.662436495071361</c:v>
                </c:pt>
                <c:pt idx="5">
                  <c:v>10.717243151375019</c:v>
                </c:pt>
                <c:pt idx="6">
                  <c:v>10.768897704844253</c:v>
                </c:pt>
                <c:pt idx="7">
                  <c:v>10.814637493157102</c:v>
                </c:pt>
                <c:pt idx="8">
                  <c:v>10.859590745523127</c:v>
                </c:pt>
                <c:pt idx="9">
                  <c:v>10.875019595115107</c:v>
                </c:pt>
                <c:pt idx="10">
                  <c:v>10.856723352554129</c:v>
                </c:pt>
              </c:numCache>
            </c:numRef>
          </c:xVal>
          <c:yVal>
            <c:numRef>
              <c:f>DATA!$AC$74:$AC$84</c:f>
              <c:numCache>
                <c:formatCode>0.000</c:formatCode>
                <c:ptCount val="11"/>
                <c:pt idx="0">
                  <c:v>-7.3721865542505851</c:v>
                </c:pt>
                <c:pt idx="1">
                  <c:v>-7.4565492140835561</c:v>
                </c:pt>
                <c:pt idx="2">
                  <c:v>-7.1995949114414026</c:v>
                </c:pt>
                <c:pt idx="3">
                  <c:v>-6.8693266705270801</c:v>
                </c:pt>
                <c:pt idx="4">
                  <c:v>-6.8618722738007509</c:v>
                </c:pt>
                <c:pt idx="5">
                  <c:v>-6.8282821825612094</c:v>
                </c:pt>
                <c:pt idx="6">
                  <c:v>-6.8021784432621484</c:v>
                </c:pt>
                <c:pt idx="7">
                  <c:v>-6.7672253191959815</c:v>
                </c:pt>
                <c:pt idx="8">
                  <c:v>-6.6678036162366476</c:v>
                </c:pt>
                <c:pt idx="9">
                  <c:v>-6.6319460855200711</c:v>
                </c:pt>
                <c:pt idx="10">
                  <c:v>-6.508968592013872</c:v>
                </c:pt>
              </c:numCache>
            </c:numRef>
          </c:yVal>
        </c:ser>
        <c:ser>
          <c:idx val="10"/>
          <c:order val="9"/>
          <c:tx>
            <c:strRef>
              <c:f>DATA!$AF$72</c:f>
              <c:strCache>
                <c:ptCount val="1"/>
                <c:pt idx="0">
                  <c:v>ST PETERSBURG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DATA!$AG$74:$AG$84</c:f>
              <c:numCache>
                <c:formatCode>0.000</c:formatCode>
                <c:ptCount val="11"/>
                <c:pt idx="0">
                  <c:v>8.8316167030084198</c:v>
                </c:pt>
                <c:pt idx="1">
                  <c:v>8.9439591503282578</c:v>
                </c:pt>
                <c:pt idx="2">
                  <c:v>9.0159623471784638</c:v>
                </c:pt>
                <c:pt idx="3">
                  <c:v>9.085918221086402</c:v>
                </c:pt>
                <c:pt idx="4">
                  <c:v>9.1781294249056184</c:v>
                </c:pt>
                <c:pt idx="5">
                  <c:v>9.2805092317178151</c:v>
                </c:pt>
                <c:pt idx="6">
                  <c:v>9.3827694929076948</c:v>
                </c:pt>
                <c:pt idx="7">
                  <c:v>9.4971623996954957</c:v>
                </c:pt>
                <c:pt idx="8">
                  <c:v>9.6090746789788657</c:v>
                </c:pt>
                <c:pt idx="9">
                  <c:v>9.6828625769457588</c:v>
                </c:pt>
                <c:pt idx="10">
                  <c:v>9.604427461903791</c:v>
                </c:pt>
              </c:numCache>
            </c:numRef>
          </c:xVal>
          <c:yVal>
            <c:numRef>
              <c:f>DATA!$AF$74:$AF$84</c:f>
              <c:numCache>
                <c:formatCode>0.000</c:formatCode>
                <c:ptCount val="11"/>
                <c:pt idx="0">
                  <c:v>-3.6491770258616611</c:v>
                </c:pt>
                <c:pt idx="1">
                  <c:v>-4.0052043673833841</c:v>
                </c:pt>
                <c:pt idx="2">
                  <c:v>-4.0922371049980688</c:v>
                </c:pt>
                <c:pt idx="3">
                  <c:v>-4.2182030730009199</c:v>
                </c:pt>
                <c:pt idx="4">
                  <c:v>-4.0730785889379</c:v>
                </c:pt>
                <c:pt idx="5">
                  <c:v>-4.4824084108668973</c:v>
                </c:pt>
                <c:pt idx="6">
                  <c:v>-4.7565263247201566</c:v>
                </c:pt>
                <c:pt idx="7">
                  <c:v>-5.0060331206965873</c:v>
                </c:pt>
                <c:pt idx="8">
                  <c:v>-4.9854801551883288</c:v>
                </c:pt>
                <c:pt idx="9">
                  <c:v>-5.1096745081593715</c:v>
                </c:pt>
                <c:pt idx="10">
                  <c:v>-5.1307576024454571</c:v>
                </c:pt>
              </c:numCache>
            </c:numRef>
          </c:yVal>
        </c:ser>
        <c:ser>
          <c:idx val="11"/>
          <c:order val="10"/>
          <c:tx>
            <c:strRef>
              <c:f>DATA!$AI$72</c:f>
              <c:strCache>
                <c:ptCount val="1"/>
                <c:pt idx="0">
                  <c:v>STOCKHOLM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DATA!$AJ$74:$AJ$84</c:f>
              <c:numCache>
                <c:formatCode>0.000</c:formatCode>
                <c:ptCount val="11"/>
                <c:pt idx="0">
                  <c:v>10.123252723544667</c:v>
                </c:pt>
                <c:pt idx="1">
                  <c:v>10.186646372990314</c:v>
                </c:pt>
                <c:pt idx="2">
                  <c:v>10.218834681340589</c:v>
                </c:pt>
                <c:pt idx="3">
                  <c:v>10.256172542183187</c:v>
                </c:pt>
                <c:pt idx="4">
                  <c:v>10.296382013425443</c:v>
                </c:pt>
                <c:pt idx="5">
                  <c:v>10.354424722822273</c:v>
                </c:pt>
                <c:pt idx="6">
                  <c:v>10.408682845696427</c:v>
                </c:pt>
                <c:pt idx="7">
                  <c:v>10.477926447653092</c:v>
                </c:pt>
                <c:pt idx="8">
                  <c:v>10.531782456075605</c:v>
                </c:pt>
                <c:pt idx="9">
                  <c:v>10.539725911634767</c:v>
                </c:pt>
                <c:pt idx="10">
                  <c:v>10.486886271134074</c:v>
                </c:pt>
              </c:numCache>
            </c:numRef>
          </c:xVal>
          <c:yVal>
            <c:numRef>
              <c:f>DATA!$AI$74:$AI$84</c:f>
              <c:numCache>
                <c:formatCode>0.000</c:formatCode>
                <c:ptCount val="11"/>
                <c:pt idx="0">
                  <c:v>-6.4462335637622514</c:v>
                </c:pt>
                <c:pt idx="1">
                  <c:v>-6.5604046167117653</c:v>
                </c:pt>
                <c:pt idx="2">
                  <c:v>-6.5636376360820465</c:v>
                </c:pt>
                <c:pt idx="3">
                  <c:v>-6.5754589012092781</c:v>
                </c:pt>
                <c:pt idx="4">
                  <c:v>-6.6111485276926985</c:v>
                </c:pt>
                <c:pt idx="5">
                  <c:v>-6.6601367023123901</c:v>
                </c:pt>
                <c:pt idx="6">
                  <c:v>-6.5233254554855051</c:v>
                </c:pt>
                <c:pt idx="7">
                  <c:v>-6.5873481284428426</c:v>
                </c:pt>
                <c:pt idx="8">
                  <c:v>-6.6482710107749625</c:v>
                </c:pt>
                <c:pt idx="9">
                  <c:v>-6.5644770140970135</c:v>
                </c:pt>
                <c:pt idx="10">
                  <c:v>-6.4519862200347076</c:v>
                </c:pt>
              </c:numCache>
            </c:numRef>
          </c:yVal>
        </c:ser>
        <c:ser>
          <c:idx val="12"/>
          <c:order val="11"/>
          <c:tx>
            <c:strRef>
              <c:f>DATA!$AL$72</c:f>
              <c:strCache>
                <c:ptCount val="1"/>
                <c:pt idx="0">
                  <c:v>TORONTO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xVal>
            <c:numRef>
              <c:f>DATA!$AM$74:$AM$84</c:f>
              <c:numCache>
                <c:formatCode>0.000</c:formatCode>
                <c:ptCount val="11"/>
                <c:pt idx="0">
                  <c:v>10.211567736712743</c:v>
                </c:pt>
                <c:pt idx="1">
                  <c:v>10.274801043222018</c:v>
                </c:pt>
                <c:pt idx="2">
                  <c:v>10.3043255051864</c:v>
                </c:pt>
                <c:pt idx="3">
                  <c:v>10.338446541684654</c:v>
                </c:pt>
                <c:pt idx="4">
                  <c:v>10.368567486513856</c:v>
                </c:pt>
                <c:pt idx="5">
                  <c:v>10.416581621433847</c:v>
                </c:pt>
                <c:pt idx="6">
                  <c:v>10.467384904338655</c:v>
                </c:pt>
                <c:pt idx="7">
                  <c:v>10.516884132755036</c:v>
                </c:pt>
                <c:pt idx="8">
                  <c:v>10.556546948144669</c:v>
                </c:pt>
                <c:pt idx="9">
                  <c:v>10.573853474579165</c:v>
                </c:pt>
                <c:pt idx="10">
                  <c:v>10.544145144486471</c:v>
                </c:pt>
              </c:numCache>
            </c:numRef>
          </c:xVal>
          <c:yVal>
            <c:numRef>
              <c:f>DATA!$AL$74:$AL$84</c:f>
              <c:numCache>
                <c:formatCode>0.000</c:formatCode>
                <c:ptCount val="11"/>
                <c:pt idx="0">
                  <c:v>-6.604088028668504</c:v>
                </c:pt>
                <c:pt idx="1">
                  <c:v>-6.6556936600809768</c:v>
                </c:pt>
                <c:pt idx="2">
                  <c:v>-6.6856293230753909</c:v>
                </c:pt>
                <c:pt idx="3">
                  <c:v>-6.70775105920288</c:v>
                </c:pt>
                <c:pt idx="4">
                  <c:v>-6.6211731032887515</c:v>
                </c:pt>
                <c:pt idx="5">
                  <c:v>-6.6466395228037163</c:v>
                </c:pt>
                <c:pt idx="6">
                  <c:v>-6.7308660292539724</c:v>
                </c:pt>
                <c:pt idx="7">
                  <c:v>-6.8211561988046796</c:v>
                </c:pt>
                <c:pt idx="8">
                  <c:v>-7.0573980859383116</c:v>
                </c:pt>
                <c:pt idx="9">
                  <c:v>-6.7606190006196885</c:v>
                </c:pt>
                <c:pt idx="10">
                  <c:v>-6.7639603336624639</c:v>
                </c:pt>
              </c:numCache>
            </c:numRef>
          </c:yVal>
        </c:ser>
        <c:ser>
          <c:idx val="13"/>
          <c:order val="12"/>
          <c:tx>
            <c:strRef>
              <c:f>DATA!$AO$72</c:f>
              <c:strCache>
                <c:ptCount val="1"/>
                <c:pt idx="0">
                  <c:v>WARSAW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tx1"/>
              </a:solidFill>
            </c:spPr>
          </c:marker>
          <c:xVal>
            <c:numRef>
              <c:f>DATA!$AP$74:$AP$84</c:f>
              <c:numCache>
                <c:formatCode>0.000</c:formatCode>
                <c:ptCount val="11"/>
                <c:pt idx="0">
                  <c:v>9.1724851181588516</c:v>
                </c:pt>
                <c:pt idx="1">
                  <c:v>9.2409051728857055</c:v>
                </c:pt>
                <c:pt idx="2">
                  <c:v>9.2805947141409995</c:v>
                </c:pt>
                <c:pt idx="3">
                  <c:v>9.3114508791286319</c:v>
                </c:pt>
                <c:pt idx="4">
                  <c:v>9.3708789769250256</c:v>
                </c:pt>
                <c:pt idx="5">
                  <c:v>9.4493943583731657</c:v>
                </c:pt>
                <c:pt idx="6">
                  <c:v>9.5157163794061894</c:v>
                </c:pt>
                <c:pt idx="7">
                  <c:v>9.6085645946998426</c:v>
                </c:pt>
                <c:pt idx="8">
                  <c:v>9.703359048950281</c:v>
                </c:pt>
                <c:pt idx="9">
                  <c:v>9.7752273854164979</c:v>
                </c:pt>
                <c:pt idx="10">
                  <c:v>9.8019638889605432</c:v>
                </c:pt>
              </c:numCache>
            </c:numRef>
          </c:xVal>
          <c:yVal>
            <c:numRef>
              <c:f>DATA!$AO$74:$AO$84</c:f>
              <c:numCache>
                <c:formatCode>0.000</c:formatCode>
                <c:ptCount val="11"/>
                <c:pt idx="0">
                  <c:v>-5.856254365934773</c:v>
                </c:pt>
                <c:pt idx="1">
                  <c:v>-5.8797406606585563</c:v>
                </c:pt>
                <c:pt idx="2">
                  <c:v>-5.9454005255872096</c:v>
                </c:pt>
                <c:pt idx="3">
                  <c:v>-5.8845990031667545</c:v>
                </c:pt>
                <c:pt idx="4">
                  <c:v>-5.9407633589698783</c:v>
                </c:pt>
                <c:pt idx="5">
                  <c:v>-6.0889864494976651</c:v>
                </c:pt>
                <c:pt idx="6">
                  <c:v>-6.2213233279140221</c:v>
                </c:pt>
                <c:pt idx="7">
                  <c:v>-6.4378643630284644</c:v>
                </c:pt>
                <c:pt idx="8">
                  <c:v>-6.5320314127830725</c:v>
                </c:pt>
                <c:pt idx="9">
                  <c:v>-6.6240194956047214</c:v>
                </c:pt>
                <c:pt idx="10">
                  <c:v>-6.438789220811783</c:v>
                </c:pt>
              </c:numCache>
            </c:numRef>
          </c:yVal>
        </c:ser>
        <c:axId val="238663936"/>
        <c:axId val="238946560"/>
      </c:scatterChart>
      <c:valAx>
        <c:axId val="238663936"/>
        <c:scaling>
          <c:orientation val="minMax"/>
          <c:max val="11"/>
          <c:min val="8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800"/>
                  <a:t>Ln(V)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.0" sourceLinked="0"/>
        <c:tickLblPos val="nextTo"/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38946560"/>
        <c:crosses val="autoZero"/>
        <c:crossBetween val="midCat"/>
      </c:valAx>
      <c:valAx>
        <c:axId val="238946560"/>
        <c:scaling>
          <c:orientation val="minMax"/>
          <c:max val="-3"/>
          <c:min val="-8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800"/>
                  <a:t>Ln(Z)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.0" sourceLinked="0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386639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5735625060756282"/>
          <c:y val="0"/>
          <c:w val="0.14091025080198319"/>
          <c:h val="1"/>
        </c:manualLayout>
      </c:layout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0462230424800186E-2"/>
          <c:y val="2.3131692695323631E-2"/>
          <c:w val="0.75319639679779371"/>
          <c:h val="0.89679793218792769"/>
        </c:manualLayout>
      </c:layout>
      <c:scatterChart>
        <c:scatterStyle val="lineMarker"/>
        <c:ser>
          <c:idx val="0"/>
          <c:order val="0"/>
          <c:tx>
            <c:strRef>
              <c:f>DATA!$B$72</c:f>
              <c:strCache>
                <c:ptCount val="1"/>
                <c:pt idx="0">
                  <c:v>ALMATY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DATA!$C$74:$C$84</c:f>
              <c:numCache>
                <c:formatCode>0.000</c:formatCode>
                <c:ptCount val="11"/>
                <c:pt idx="0">
                  <c:v>8.3639089028303406</c:v>
                </c:pt>
                <c:pt idx="1">
                  <c:v>8.4812314500408572</c:v>
                </c:pt>
                <c:pt idx="2">
                  <c:v>8.6311855849915968</c:v>
                </c:pt>
                <c:pt idx="3">
                  <c:v>8.7396776455736251</c:v>
                </c:pt>
                <c:pt idx="4">
                  <c:v>8.843757650564589</c:v>
                </c:pt>
                <c:pt idx="5">
                  <c:v>8.9534568507588492</c:v>
                </c:pt>
                <c:pt idx="6">
                  <c:v>9.0662146571805895</c:v>
                </c:pt>
                <c:pt idx="7">
                  <c:v>9.1882176593622802</c:v>
                </c:pt>
                <c:pt idx="8">
                  <c:v>9.2910329607389457</c:v>
                </c:pt>
                <c:pt idx="9">
                  <c:v>9.3309022098496719</c:v>
                </c:pt>
                <c:pt idx="10">
                  <c:v>9.3268661732000169</c:v>
                </c:pt>
              </c:numCache>
            </c:numRef>
          </c:xVal>
          <c:yVal>
            <c:numRef>
              <c:f>DATA!$B$74:$B$84</c:f>
              <c:numCache>
                <c:formatCode>0.000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-5.0311924688720975</c:v>
                </c:pt>
                <c:pt idx="5">
                  <c:v>-5.3222764545652756</c:v>
                </c:pt>
                <c:pt idx="6">
                  <c:v>-5.5357444670071079</c:v>
                </c:pt>
                <c:pt idx="7">
                  <c:v>-5.578878066511904</c:v>
                </c:pt>
                <c:pt idx="8">
                  <c:v>-5.600789886503132</c:v>
                </c:pt>
                <c:pt idx="9">
                  <c:v>-5.5466158285519906</c:v>
                </c:pt>
                <c:pt idx="10">
                  <c:v>-5.3693505442526224</c:v>
                </c:pt>
              </c:numCache>
            </c:numRef>
          </c:yVal>
        </c:ser>
        <c:ser>
          <c:idx val="1"/>
          <c:order val="1"/>
          <c:tx>
            <c:strRef>
              <c:f>DATA!$E$72</c:f>
              <c:strCache>
                <c:ptCount val="1"/>
                <c:pt idx="0">
                  <c:v>AMSTERDAM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DATA!$F$74:$F$84</c:f>
              <c:numCache>
                <c:formatCode>0.000</c:formatCode>
                <c:ptCount val="11"/>
                <c:pt idx="0">
                  <c:v>10.247593435739731</c:v>
                </c:pt>
                <c:pt idx="1">
                  <c:v>10.301129842031141</c:v>
                </c:pt>
                <c:pt idx="2">
                  <c:v>10.335668688163897</c:v>
                </c:pt>
                <c:pt idx="3">
                  <c:v>10.346131097462528</c:v>
                </c:pt>
                <c:pt idx="4">
                  <c:v>10.365433493125987</c:v>
                </c:pt>
                <c:pt idx="5">
                  <c:v>10.406844958456217</c:v>
                </c:pt>
                <c:pt idx="6">
                  <c:v>10.464219032141786</c:v>
                </c:pt>
                <c:pt idx="7">
                  <c:v>10.528371122419509</c:v>
                </c:pt>
                <c:pt idx="8">
                  <c:v>10.59311559819815</c:v>
                </c:pt>
                <c:pt idx="9">
                  <c:v>10.62868390267089</c:v>
                </c:pt>
                <c:pt idx="10">
                  <c:v>10.598154178154548</c:v>
                </c:pt>
              </c:numCache>
            </c:numRef>
          </c:xVal>
          <c:yVal>
            <c:numRef>
              <c:f>DATA!$E$74:$E$84</c:f>
              <c:numCache>
                <c:formatCode>0.000</c:formatCode>
                <c:ptCount val="11"/>
                <c:pt idx="0">
                  <c:v>-6.7377603812836622</c:v>
                </c:pt>
                <c:pt idx="1">
                  <c:v>-6.7116277049522637</c:v>
                </c:pt>
                <c:pt idx="2">
                  <c:v>-6.7065471152172558</c:v>
                </c:pt>
                <c:pt idx="3">
                  <c:v>-6.5981013037258185</c:v>
                </c:pt>
                <c:pt idx="4">
                  <c:v>-6.6940688461527902</c:v>
                </c:pt>
                <c:pt idx="5">
                  <c:v>-6.7478866920781337</c:v>
                </c:pt>
                <c:pt idx="6">
                  <c:v>-6.6646677368803982</c:v>
                </c:pt>
                <c:pt idx="7">
                  <c:v>-6.7098589364414005</c:v>
                </c:pt>
                <c:pt idx="8">
                  <c:v>-6.7982696954084529</c:v>
                </c:pt>
                <c:pt idx="9">
                  <c:v>-6.7878652188579167</c:v>
                </c:pt>
                <c:pt idx="10">
                  <c:v>-6.6876928095897785</c:v>
                </c:pt>
              </c:numCache>
            </c:numRef>
          </c:yVal>
        </c:ser>
        <c:ser>
          <c:idx val="2"/>
          <c:order val="2"/>
          <c:tx>
            <c:strRef>
              <c:f>DATA!$N$72</c:f>
              <c:strCache>
                <c:ptCount val="1"/>
                <c:pt idx="0">
                  <c:v>HELSINKI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DATA!$O$74:$O$84</c:f>
              <c:numCache>
                <c:formatCode>0.000</c:formatCode>
                <c:ptCount val="11"/>
                <c:pt idx="0">
                  <c:v>10.03372449315809</c:v>
                </c:pt>
                <c:pt idx="1">
                  <c:v>10.105110957662637</c:v>
                </c:pt>
                <c:pt idx="2">
                  <c:v>10.147379871649692</c:v>
                </c:pt>
                <c:pt idx="3">
                  <c:v>10.179425696725144</c:v>
                </c:pt>
                <c:pt idx="4">
                  <c:v>10.217584168837496</c:v>
                </c:pt>
                <c:pt idx="5">
                  <c:v>10.280726593583227</c:v>
                </c:pt>
                <c:pt idx="6">
                  <c:v>10.324141950425995</c:v>
                </c:pt>
                <c:pt idx="7">
                  <c:v>10.395052127525817</c:v>
                </c:pt>
                <c:pt idx="8">
                  <c:v>10.471182643400979</c:v>
                </c:pt>
                <c:pt idx="9">
                  <c:v>10.498043724754693</c:v>
                </c:pt>
                <c:pt idx="10">
                  <c:v>10.417982595740487</c:v>
                </c:pt>
              </c:numCache>
            </c:numRef>
          </c:xVal>
          <c:yVal>
            <c:numRef>
              <c:f>DATA!$N$74:$N$84</c:f>
              <c:numCache>
                <c:formatCode>0.000</c:formatCode>
                <c:ptCount val="11"/>
                <c:pt idx="0">
                  <c:v>-6.7369307182615064</c:v>
                </c:pt>
                <c:pt idx="1">
                  <c:v>-6.8881734665806764</c:v>
                </c:pt>
                <c:pt idx="2">
                  <c:v>-6.7279064575231295</c:v>
                </c:pt>
                <c:pt idx="3">
                  <c:v>-6.7122680116966658</c:v>
                </c:pt>
                <c:pt idx="4">
                  <c:v>-6.7986014200475511</c:v>
                </c:pt>
                <c:pt idx="5">
                  <c:v>-6.8434167315151671</c:v>
                </c:pt>
                <c:pt idx="6">
                  <c:v>-6.9718331851243418</c:v>
                </c:pt>
                <c:pt idx="7">
                  <c:v>-7.1280311297307852</c:v>
                </c:pt>
                <c:pt idx="8">
                  <c:v>-7.2136571287425708</c:v>
                </c:pt>
                <c:pt idx="9">
                  <c:v>-7.3976750846697961</c:v>
                </c:pt>
                <c:pt idx="10">
                  <c:v>-7.1409892574741791</c:v>
                </c:pt>
              </c:numCache>
            </c:numRef>
          </c:yVal>
        </c:ser>
        <c:ser>
          <c:idx val="3"/>
          <c:order val="3"/>
          <c:tx>
            <c:strRef>
              <c:f>DATA!$H$72</c:f>
              <c:strCache>
                <c:ptCount val="1"/>
                <c:pt idx="0">
                  <c:v>BERLIN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accent4"/>
              </a:solidFill>
            </c:spPr>
          </c:marker>
          <c:xVal>
            <c:numRef>
              <c:f>DATA!$I$74:$I$84</c:f>
              <c:numCache>
                <c:formatCode>0.000</c:formatCode>
                <c:ptCount val="11"/>
                <c:pt idx="0">
                  <c:v>10.117393609269014</c:v>
                </c:pt>
                <c:pt idx="1">
                  <c:v>10.170680333241654</c:v>
                </c:pt>
                <c:pt idx="2">
                  <c:v>10.208404325627942</c:v>
                </c:pt>
                <c:pt idx="3">
                  <c:v>10.222721197624498</c:v>
                </c:pt>
                <c:pt idx="4">
                  <c:v>10.238676179969158</c:v>
                </c:pt>
                <c:pt idx="5">
                  <c:v>10.279213262763005</c:v>
                </c:pt>
                <c:pt idx="6">
                  <c:v>10.317778002498923</c:v>
                </c:pt>
                <c:pt idx="7">
                  <c:v>10.388728532720377</c:v>
                </c:pt>
                <c:pt idx="8">
                  <c:v>10.451703031765536</c:v>
                </c:pt>
                <c:pt idx="9">
                  <c:v>10.483697755061762</c:v>
                </c:pt>
                <c:pt idx="10">
                  <c:v>10.445085358605104</c:v>
                </c:pt>
              </c:numCache>
            </c:numRef>
          </c:xVal>
          <c:yVal>
            <c:numRef>
              <c:f>DATA!$H$74:$H$84</c:f>
              <c:numCache>
                <c:formatCode>0.000</c:formatCode>
                <c:ptCount val="11"/>
                <c:pt idx="0">
                  <c:v>-7.4766323223549733</c:v>
                </c:pt>
                <c:pt idx="1">
                  <c:v>-7.5454054664906085</c:v>
                </c:pt>
                <c:pt idx="2">
                  <c:v>-7.4342391145141313</c:v>
                </c:pt>
                <c:pt idx="3">
                  <c:v>-7.1704948681481984</c:v>
                </c:pt>
                <c:pt idx="4">
                  <c:v>-7.0614640594471254</c:v>
                </c:pt>
                <c:pt idx="5">
                  <c:v>-6.9078892736408157</c:v>
                </c:pt>
                <c:pt idx="6">
                  <c:v>-6.799519641527314</c:v>
                </c:pt>
                <c:pt idx="7">
                  <c:v>-6.9223102462121071</c:v>
                </c:pt>
                <c:pt idx="8">
                  <c:v>-6.9802841996354372</c:v>
                </c:pt>
                <c:pt idx="9">
                  <c:v>-6.9429457630718714</c:v>
                </c:pt>
                <c:pt idx="10">
                  <c:v>-6.7083683254643125</c:v>
                </c:pt>
              </c:numCache>
            </c:numRef>
          </c:yVal>
        </c:ser>
        <c:ser>
          <c:idx val="4"/>
          <c:order val="4"/>
          <c:tx>
            <c:strRef>
              <c:f>DATA!$K$72</c:f>
              <c:strCache>
                <c:ptCount val="1"/>
                <c:pt idx="0">
                  <c:v>COPENHAGEN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DATA!$L$74:$L$84</c:f>
              <c:numCache>
                <c:formatCode>0.000</c:formatCode>
                <c:ptCount val="11"/>
                <c:pt idx="0">
                  <c:v>10.201340909151865</c:v>
                </c:pt>
                <c:pt idx="1">
                  <c:v>10.254342679143368</c:v>
                </c:pt>
                <c:pt idx="2">
                  <c:v>10.280118146376205</c:v>
                </c:pt>
                <c:pt idx="3">
                  <c:v>10.297255042840641</c:v>
                </c:pt>
                <c:pt idx="4">
                  <c:v>10.319078916615789</c:v>
                </c:pt>
                <c:pt idx="5">
                  <c:v>10.366148760811138</c:v>
                </c:pt>
                <c:pt idx="6">
                  <c:v>10.4201276593848</c:v>
                </c:pt>
                <c:pt idx="7">
                  <c:v>10.482350715604559</c:v>
                </c:pt>
                <c:pt idx="8">
                  <c:v>10.523052399693171</c:v>
                </c:pt>
                <c:pt idx="9">
                  <c:v>10.528455485884249</c:v>
                </c:pt>
                <c:pt idx="10">
                  <c:v>10.478959535374972</c:v>
                </c:pt>
              </c:numCache>
            </c:numRef>
          </c:xVal>
          <c:yVal>
            <c:numRef>
              <c:f>DATA!$K$74:$K$84</c:f>
              <c:numCache>
                <c:formatCode>0.000</c:formatCode>
                <c:ptCount val="11"/>
                <c:pt idx="0">
                  <c:v>-7.3453157688087432</c:v>
                </c:pt>
                <c:pt idx="1">
                  <c:v>-7.4520255508552697</c:v>
                </c:pt>
                <c:pt idx="2">
                  <c:v>-7.4073151104660386</c:v>
                </c:pt>
                <c:pt idx="3">
                  <c:v>-7.2317113513687801</c:v>
                </c:pt>
                <c:pt idx="4">
                  <c:v>-6.9690488022294161</c:v>
                </c:pt>
                <c:pt idx="5">
                  <c:v>-7.0201799107201195</c:v>
                </c:pt>
                <c:pt idx="6">
                  <c:v>-7.0311952669098465</c:v>
                </c:pt>
                <c:pt idx="7">
                  <c:v>-7.1234048512474324</c:v>
                </c:pt>
                <c:pt idx="8">
                  <c:v>-7.2484310361137174</c:v>
                </c:pt>
                <c:pt idx="9">
                  <c:v>-7.1286468885778795</c:v>
                </c:pt>
                <c:pt idx="10">
                  <c:v>-6.8846566525696975</c:v>
                </c:pt>
              </c:numCache>
            </c:numRef>
          </c:yVal>
        </c:ser>
        <c:ser>
          <c:idx val="5"/>
          <c:order val="5"/>
          <c:tx>
            <c:strRef>
              <c:f>DATA!$Q$72</c:f>
              <c:strCache>
                <c:ptCount val="1"/>
                <c:pt idx="0">
                  <c:v>KIEV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DATA!$R$75:$R$84</c:f>
              <c:numCache>
                <c:formatCode>0.000</c:formatCode>
                <c:ptCount val="10"/>
                <c:pt idx="0">
                  <c:v>8.1006599569542246</c:v>
                </c:pt>
                <c:pt idx="1">
                  <c:v>8.2188348633583228</c:v>
                </c:pt>
                <c:pt idx="2">
                  <c:v>8.2948160962994191</c:v>
                </c:pt>
                <c:pt idx="3">
                  <c:v>8.4159433265560395</c:v>
                </c:pt>
                <c:pt idx="4">
                  <c:v>8.5649084924128704</c:v>
                </c:pt>
                <c:pt idx="5">
                  <c:v>8.6276516902473936</c:v>
                </c:pt>
                <c:pt idx="6">
                  <c:v>8.7395812574232767</c:v>
                </c:pt>
                <c:pt idx="7">
                  <c:v>8.8467587747803407</c:v>
                </c:pt>
                <c:pt idx="8">
                  <c:v>8.8938591566685918</c:v>
                </c:pt>
                <c:pt idx="9">
                  <c:v>8.7531125435278696</c:v>
                </c:pt>
              </c:numCache>
            </c:numRef>
          </c:xVal>
          <c:yVal>
            <c:numRef>
              <c:f>DATA!$Q$75:$Q$84</c:f>
              <c:numCache>
                <c:formatCode>0.000</c:formatCode>
                <c:ptCount val="10"/>
                <c:pt idx="0">
                  <c:v>-3.8322706520421717</c:v>
                </c:pt>
                <c:pt idx="1">
                  <c:v>-3.5909390945042028</c:v>
                </c:pt>
                <c:pt idx="2">
                  <c:v>-3.7513952128064658</c:v>
                </c:pt>
                <c:pt idx="3">
                  <c:v>-4.0744013378847299</c:v>
                </c:pt>
                <c:pt idx="4">
                  <c:v>-4.3384361238465452</c:v>
                </c:pt>
                <c:pt idx="5">
                  <c:v>-4.6215694248366566</c:v>
                </c:pt>
                <c:pt idx="6">
                  <c:v>-4.8675939439321398</c:v>
                </c:pt>
                <c:pt idx="7">
                  <c:v>-4.9586788899478691</c:v>
                </c:pt>
                <c:pt idx="8">
                  <c:v>-4.8118337741428059</c:v>
                </c:pt>
                <c:pt idx="9">
                  <c:v>-4.9230054925331359</c:v>
                </c:pt>
              </c:numCache>
            </c:numRef>
          </c:yVal>
        </c:ser>
        <c:ser>
          <c:idx val="7"/>
          <c:order val="6"/>
          <c:tx>
            <c:strRef>
              <c:f>DATA!$W$72</c:f>
              <c:strCache>
                <c:ptCount val="1"/>
                <c:pt idx="0">
                  <c:v>MONTREAL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accent3">
                  <a:lumMod val="75000"/>
                </a:schemeClr>
              </a:solidFill>
            </c:spPr>
          </c:marker>
          <c:xVal>
            <c:numRef>
              <c:f>DATA!$X$74:$X$84</c:f>
              <c:numCache>
                <c:formatCode>0.000</c:formatCode>
                <c:ptCount val="11"/>
                <c:pt idx="0">
                  <c:v>10.211567736712743</c:v>
                </c:pt>
                <c:pt idx="1">
                  <c:v>10.274801043222018</c:v>
                </c:pt>
                <c:pt idx="2">
                  <c:v>10.3043255051864</c:v>
                </c:pt>
                <c:pt idx="3">
                  <c:v>10.338446541684654</c:v>
                </c:pt>
                <c:pt idx="4">
                  <c:v>10.368567486513856</c:v>
                </c:pt>
                <c:pt idx="5">
                  <c:v>10.416581621433847</c:v>
                </c:pt>
                <c:pt idx="6">
                  <c:v>10.467384904338655</c:v>
                </c:pt>
                <c:pt idx="7">
                  <c:v>10.516884132755036</c:v>
                </c:pt>
                <c:pt idx="8">
                  <c:v>10.556546948144669</c:v>
                </c:pt>
                <c:pt idx="9">
                  <c:v>10.573853474579165</c:v>
                </c:pt>
                <c:pt idx="10">
                  <c:v>10.544145144486471</c:v>
                </c:pt>
              </c:numCache>
            </c:numRef>
          </c:xVal>
          <c:yVal>
            <c:numRef>
              <c:f>DATA!$W$74:$W$84</c:f>
              <c:numCache>
                <c:formatCode>0.000</c:formatCode>
                <c:ptCount val="11"/>
                <c:pt idx="0">
                  <c:v>-6.2024616968675064</c:v>
                </c:pt>
                <c:pt idx="1">
                  <c:v>-6.4550229646188253</c:v>
                </c:pt>
                <c:pt idx="2">
                  <c:v>-6.4849586276132385</c:v>
                </c:pt>
                <c:pt idx="3">
                  <c:v>-6.5070803637407284</c:v>
                </c:pt>
                <c:pt idx="4">
                  <c:v>-6.5258629234844294</c:v>
                </c:pt>
                <c:pt idx="5">
                  <c:v>-6.6954296869731484</c:v>
                </c:pt>
                <c:pt idx="6">
                  <c:v>-6.771688023774229</c:v>
                </c:pt>
                <c:pt idx="7">
                  <c:v>-6.8211561988046796</c:v>
                </c:pt>
                <c:pt idx="8">
                  <c:v>-7.1527082657426364</c:v>
                </c:pt>
                <c:pt idx="9">
                  <c:v>-7.148384531628448</c:v>
                </c:pt>
                <c:pt idx="10">
                  <c:v>-7.0383971793642273</c:v>
                </c:pt>
              </c:numCache>
            </c:numRef>
          </c:yVal>
        </c:ser>
        <c:ser>
          <c:idx val="8"/>
          <c:order val="7"/>
          <c:tx>
            <c:strRef>
              <c:f>DATA!$Z$72</c:f>
              <c:strCache>
                <c:ptCount val="1"/>
                <c:pt idx="0">
                  <c:v>MOSCOW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</c:spPr>
          </c:marker>
          <c:xVal>
            <c:numRef>
              <c:f>DATA!$AA$74:$AA$84</c:f>
              <c:numCache>
                <c:formatCode>0.000</c:formatCode>
                <c:ptCount val="11"/>
                <c:pt idx="0">
                  <c:v>8.8316167030084198</c:v>
                </c:pt>
                <c:pt idx="1">
                  <c:v>8.9439591503282578</c:v>
                </c:pt>
                <c:pt idx="2">
                  <c:v>9.0159623471784638</c:v>
                </c:pt>
                <c:pt idx="3">
                  <c:v>9.085918221086402</c:v>
                </c:pt>
                <c:pt idx="4">
                  <c:v>9.1781294249056184</c:v>
                </c:pt>
                <c:pt idx="5">
                  <c:v>9.2805092317178151</c:v>
                </c:pt>
                <c:pt idx="6">
                  <c:v>9.3827694929076948</c:v>
                </c:pt>
                <c:pt idx="7">
                  <c:v>9.4971623996954957</c:v>
                </c:pt>
                <c:pt idx="8">
                  <c:v>9.6090746789788657</c:v>
                </c:pt>
                <c:pt idx="9">
                  <c:v>9.6828625769457588</c:v>
                </c:pt>
                <c:pt idx="10">
                  <c:v>9.604427461903791</c:v>
                </c:pt>
              </c:numCache>
            </c:numRef>
          </c:xVal>
          <c:yVal>
            <c:numRef>
              <c:f>DATA!$Z$74:$Z$84</c:f>
              <c:numCache>
                <c:formatCode>0.000</c:formatCode>
                <c:ptCount val="11"/>
                <c:pt idx="0">
                  <c:v>-4.2391395353167001</c:v>
                </c:pt>
                <c:pt idx="1">
                  <c:v>-3.8411950544593738</c:v>
                </c:pt>
                <c:pt idx="2">
                  <c:v>-3.9612556500068168</c:v>
                </c:pt>
                <c:pt idx="3">
                  <c:v>-3.9657300791051404</c:v>
                </c:pt>
                <c:pt idx="4">
                  <c:v>-4.0730785889379</c:v>
                </c:pt>
                <c:pt idx="5">
                  <c:v>-4.3475120317725287</c:v>
                </c:pt>
                <c:pt idx="6">
                  <c:v>-4.518115301275154</c:v>
                </c:pt>
                <c:pt idx="7">
                  <c:v>-4.7284013840983103</c:v>
                </c:pt>
                <c:pt idx="8">
                  <c:v>-4.9547084965215733</c:v>
                </c:pt>
                <c:pt idx="9">
                  <c:v>-5.1668329219993216</c:v>
                </c:pt>
                <c:pt idx="10">
                  <c:v>-5.1952961235830308</c:v>
                </c:pt>
              </c:numCache>
            </c:numRef>
          </c:yVal>
        </c:ser>
        <c:ser>
          <c:idx val="9"/>
          <c:order val="8"/>
          <c:tx>
            <c:strRef>
              <c:f>DATA!$AC$72</c:f>
              <c:strCache>
                <c:ptCount val="1"/>
                <c:pt idx="0">
                  <c:v>OSLO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  <a:ln w="34925"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marker>
          <c:xVal>
            <c:numRef>
              <c:f>DATA!$AD$74:$AD$84</c:f>
              <c:numCache>
                <c:formatCode>0.000</c:formatCode>
                <c:ptCount val="11"/>
                <c:pt idx="0">
                  <c:v>10.52710594124374</c:v>
                </c:pt>
                <c:pt idx="1">
                  <c:v>10.574414174959724</c:v>
                </c:pt>
                <c:pt idx="2">
                  <c:v>10.612342665028384</c:v>
                </c:pt>
                <c:pt idx="3">
                  <c:v>10.637158851255565</c:v>
                </c:pt>
                <c:pt idx="4">
                  <c:v>10.662436495071361</c:v>
                </c:pt>
                <c:pt idx="5">
                  <c:v>10.717243151375019</c:v>
                </c:pt>
                <c:pt idx="6">
                  <c:v>10.768897704844253</c:v>
                </c:pt>
                <c:pt idx="7">
                  <c:v>10.814637493157102</c:v>
                </c:pt>
                <c:pt idx="8">
                  <c:v>10.859590745523127</c:v>
                </c:pt>
                <c:pt idx="9">
                  <c:v>10.875019595115107</c:v>
                </c:pt>
                <c:pt idx="10">
                  <c:v>10.856723352554129</c:v>
                </c:pt>
              </c:numCache>
            </c:numRef>
          </c:xVal>
          <c:yVal>
            <c:numRef>
              <c:f>DATA!$AC$74:$AC$84</c:f>
              <c:numCache>
                <c:formatCode>0.000</c:formatCode>
                <c:ptCount val="11"/>
                <c:pt idx="0">
                  <c:v>-7.3721865542505851</c:v>
                </c:pt>
                <c:pt idx="1">
                  <c:v>-7.4565492140835561</c:v>
                </c:pt>
                <c:pt idx="2">
                  <c:v>-7.1995949114414026</c:v>
                </c:pt>
                <c:pt idx="3">
                  <c:v>-6.8693266705270801</c:v>
                </c:pt>
                <c:pt idx="4">
                  <c:v>-6.8618722738007509</c:v>
                </c:pt>
                <c:pt idx="5">
                  <c:v>-6.8282821825612094</c:v>
                </c:pt>
                <c:pt idx="6">
                  <c:v>-6.8021784432621484</c:v>
                </c:pt>
                <c:pt idx="7">
                  <c:v>-6.7672253191959815</c:v>
                </c:pt>
                <c:pt idx="8">
                  <c:v>-6.6678036162366476</c:v>
                </c:pt>
                <c:pt idx="9">
                  <c:v>-6.6319460855200711</c:v>
                </c:pt>
                <c:pt idx="10">
                  <c:v>-6.508968592013872</c:v>
                </c:pt>
              </c:numCache>
            </c:numRef>
          </c:yVal>
        </c:ser>
        <c:ser>
          <c:idx val="10"/>
          <c:order val="9"/>
          <c:tx>
            <c:strRef>
              <c:f>DATA!$AF$72</c:f>
              <c:strCache>
                <c:ptCount val="1"/>
                <c:pt idx="0">
                  <c:v>ST PETERSBURG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DATA!$AG$74:$AG$84</c:f>
              <c:numCache>
                <c:formatCode>0.000</c:formatCode>
                <c:ptCount val="11"/>
                <c:pt idx="0">
                  <c:v>8.8316167030084198</c:v>
                </c:pt>
                <c:pt idx="1">
                  <c:v>8.9439591503282578</c:v>
                </c:pt>
                <c:pt idx="2">
                  <c:v>9.0159623471784638</c:v>
                </c:pt>
                <c:pt idx="3">
                  <c:v>9.085918221086402</c:v>
                </c:pt>
                <c:pt idx="4">
                  <c:v>9.1781294249056184</c:v>
                </c:pt>
                <c:pt idx="5">
                  <c:v>9.2805092317178151</c:v>
                </c:pt>
                <c:pt idx="6">
                  <c:v>9.3827694929076948</c:v>
                </c:pt>
                <c:pt idx="7">
                  <c:v>9.4971623996954957</c:v>
                </c:pt>
                <c:pt idx="8">
                  <c:v>9.6090746789788657</c:v>
                </c:pt>
                <c:pt idx="9">
                  <c:v>9.6828625769457588</c:v>
                </c:pt>
                <c:pt idx="10">
                  <c:v>9.604427461903791</c:v>
                </c:pt>
              </c:numCache>
            </c:numRef>
          </c:xVal>
          <c:yVal>
            <c:numRef>
              <c:f>DATA!$AF$74:$AF$84</c:f>
              <c:numCache>
                <c:formatCode>0.000</c:formatCode>
                <c:ptCount val="11"/>
                <c:pt idx="0">
                  <c:v>-3.6491770258616611</c:v>
                </c:pt>
                <c:pt idx="1">
                  <c:v>-4.0052043673833841</c:v>
                </c:pt>
                <c:pt idx="2">
                  <c:v>-4.0922371049980688</c:v>
                </c:pt>
                <c:pt idx="3">
                  <c:v>-4.2182030730009199</c:v>
                </c:pt>
                <c:pt idx="4">
                  <c:v>-4.0730785889379</c:v>
                </c:pt>
                <c:pt idx="5">
                  <c:v>-4.4824084108668973</c:v>
                </c:pt>
                <c:pt idx="6">
                  <c:v>-4.7565263247201566</c:v>
                </c:pt>
                <c:pt idx="7">
                  <c:v>-5.0060331206965873</c:v>
                </c:pt>
                <c:pt idx="8">
                  <c:v>-4.9854801551883288</c:v>
                </c:pt>
                <c:pt idx="9">
                  <c:v>-5.1096745081593715</c:v>
                </c:pt>
                <c:pt idx="10">
                  <c:v>-5.1307576024454571</c:v>
                </c:pt>
              </c:numCache>
            </c:numRef>
          </c:yVal>
        </c:ser>
        <c:ser>
          <c:idx val="11"/>
          <c:order val="10"/>
          <c:tx>
            <c:strRef>
              <c:f>DATA!$AI$72</c:f>
              <c:strCache>
                <c:ptCount val="1"/>
                <c:pt idx="0">
                  <c:v>STOCKHOLM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DATA!$AJ$74:$AJ$84</c:f>
              <c:numCache>
                <c:formatCode>0.000</c:formatCode>
                <c:ptCount val="11"/>
                <c:pt idx="0">
                  <c:v>10.123252723544667</c:v>
                </c:pt>
                <c:pt idx="1">
                  <c:v>10.186646372990314</c:v>
                </c:pt>
                <c:pt idx="2">
                  <c:v>10.218834681340589</c:v>
                </c:pt>
                <c:pt idx="3">
                  <c:v>10.256172542183187</c:v>
                </c:pt>
                <c:pt idx="4">
                  <c:v>10.296382013425443</c:v>
                </c:pt>
                <c:pt idx="5">
                  <c:v>10.354424722822273</c:v>
                </c:pt>
                <c:pt idx="6">
                  <c:v>10.408682845696427</c:v>
                </c:pt>
                <c:pt idx="7">
                  <c:v>10.477926447653092</c:v>
                </c:pt>
                <c:pt idx="8">
                  <c:v>10.531782456075605</c:v>
                </c:pt>
                <c:pt idx="9">
                  <c:v>10.539725911634767</c:v>
                </c:pt>
                <c:pt idx="10">
                  <c:v>10.486886271134074</c:v>
                </c:pt>
              </c:numCache>
            </c:numRef>
          </c:xVal>
          <c:yVal>
            <c:numRef>
              <c:f>DATA!$AI$74:$AI$84</c:f>
              <c:numCache>
                <c:formatCode>0.000</c:formatCode>
                <c:ptCount val="11"/>
                <c:pt idx="0">
                  <c:v>-6.4462335637622514</c:v>
                </c:pt>
                <c:pt idx="1">
                  <c:v>-6.5604046167117653</c:v>
                </c:pt>
                <c:pt idx="2">
                  <c:v>-6.5636376360820465</c:v>
                </c:pt>
                <c:pt idx="3">
                  <c:v>-6.5754589012092781</c:v>
                </c:pt>
                <c:pt idx="4">
                  <c:v>-6.6111485276926985</c:v>
                </c:pt>
                <c:pt idx="5">
                  <c:v>-6.6601367023123901</c:v>
                </c:pt>
                <c:pt idx="6">
                  <c:v>-6.5233254554855051</c:v>
                </c:pt>
                <c:pt idx="7">
                  <c:v>-6.5873481284428426</c:v>
                </c:pt>
                <c:pt idx="8">
                  <c:v>-6.6482710107749625</c:v>
                </c:pt>
                <c:pt idx="9">
                  <c:v>-6.5644770140970135</c:v>
                </c:pt>
                <c:pt idx="10">
                  <c:v>-6.4519862200347076</c:v>
                </c:pt>
              </c:numCache>
            </c:numRef>
          </c:yVal>
        </c:ser>
        <c:ser>
          <c:idx val="12"/>
          <c:order val="11"/>
          <c:tx>
            <c:strRef>
              <c:f>DATA!$AL$72</c:f>
              <c:strCache>
                <c:ptCount val="1"/>
                <c:pt idx="0">
                  <c:v>TORONTO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xVal>
            <c:numRef>
              <c:f>DATA!$AM$74:$AM$84</c:f>
              <c:numCache>
                <c:formatCode>0.000</c:formatCode>
                <c:ptCount val="11"/>
                <c:pt idx="0">
                  <c:v>10.211567736712743</c:v>
                </c:pt>
                <c:pt idx="1">
                  <c:v>10.274801043222018</c:v>
                </c:pt>
                <c:pt idx="2">
                  <c:v>10.3043255051864</c:v>
                </c:pt>
                <c:pt idx="3">
                  <c:v>10.338446541684654</c:v>
                </c:pt>
                <c:pt idx="4">
                  <c:v>10.368567486513856</c:v>
                </c:pt>
                <c:pt idx="5">
                  <c:v>10.416581621433847</c:v>
                </c:pt>
                <c:pt idx="6">
                  <c:v>10.467384904338655</c:v>
                </c:pt>
                <c:pt idx="7">
                  <c:v>10.516884132755036</c:v>
                </c:pt>
                <c:pt idx="8">
                  <c:v>10.556546948144669</c:v>
                </c:pt>
                <c:pt idx="9">
                  <c:v>10.573853474579165</c:v>
                </c:pt>
                <c:pt idx="10">
                  <c:v>10.544145144486471</c:v>
                </c:pt>
              </c:numCache>
            </c:numRef>
          </c:xVal>
          <c:yVal>
            <c:numRef>
              <c:f>DATA!$AL$74:$AL$84</c:f>
              <c:numCache>
                <c:formatCode>0.000</c:formatCode>
                <c:ptCount val="11"/>
                <c:pt idx="0">
                  <c:v>-6.604088028668504</c:v>
                </c:pt>
                <c:pt idx="1">
                  <c:v>-6.6556936600809768</c:v>
                </c:pt>
                <c:pt idx="2">
                  <c:v>-6.6856293230753909</c:v>
                </c:pt>
                <c:pt idx="3">
                  <c:v>-6.70775105920288</c:v>
                </c:pt>
                <c:pt idx="4">
                  <c:v>-6.6211731032887515</c:v>
                </c:pt>
                <c:pt idx="5">
                  <c:v>-6.6466395228037163</c:v>
                </c:pt>
                <c:pt idx="6">
                  <c:v>-6.7308660292539724</c:v>
                </c:pt>
                <c:pt idx="7">
                  <c:v>-6.8211561988046796</c:v>
                </c:pt>
                <c:pt idx="8">
                  <c:v>-7.0573980859383116</c:v>
                </c:pt>
                <c:pt idx="9">
                  <c:v>-6.7606190006196885</c:v>
                </c:pt>
                <c:pt idx="10">
                  <c:v>-6.7639603336624639</c:v>
                </c:pt>
              </c:numCache>
            </c:numRef>
          </c:yVal>
        </c:ser>
        <c:ser>
          <c:idx val="13"/>
          <c:order val="12"/>
          <c:tx>
            <c:strRef>
              <c:f>DATA!$AO$72</c:f>
              <c:strCache>
                <c:ptCount val="1"/>
                <c:pt idx="0">
                  <c:v>WARSAW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tx1"/>
              </a:solidFill>
            </c:spPr>
          </c:marker>
          <c:xVal>
            <c:numRef>
              <c:f>DATA!$AP$74:$AP$84</c:f>
              <c:numCache>
                <c:formatCode>0.000</c:formatCode>
                <c:ptCount val="11"/>
                <c:pt idx="0">
                  <c:v>9.1724851181588516</c:v>
                </c:pt>
                <c:pt idx="1">
                  <c:v>9.2409051728857055</c:v>
                </c:pt>
                <c:pt idx="2">
                  <c:v>9.2805947141409995</c:v>
                </c:pt>
                <c:pt idx="3">
                  <c:v>9.3114508791286319</c:v>
                </c:pt>
                <c:pt idx="4">
                  <c:v>9.3708789769250256</c:v>
                </c:pt>
                <c:pt idx="5">
                  <c:v>9.4493943583731657</c:v>
                </c:pt>
                <c:pt idx="6">
                  <c:v>9.5157163794061894</c:v>
                </c:pt>
                <c:pt idx="7">
                  <c:v>9.6085645946998426</c:v>
                </c:pt>
                <c:pt idx="8">
                  <c:v>9.703359048950281</c:v>
                </c:pt>
                <c:pt idx="9">
                  <c:v>9.7752273854164979</c:v>
                </c:pt>
                <c:pt idx="10">
                  <c:v>9.8019638889605432</c:v>
                </c:pt>
              </c:numCache>
            </c:numRef>
          </c:xVal>
          <c:yVal>
            <c:numRef>
              <c:f>DATA!$AO$74:$AO$84</c:f>
              <c:numCache>
                <c:formatCode>0.000</c:formatCode>
                <c:ptCount val="11"/>
                <c:pt idx="0">
                  <c:v>-5.856254365934773</c:v>
                </c:pt>
                <c:pt idx="1">
                  <c:v>-5.8797406606585563</c:v>
                </c:pt>
                <c:pt idx="2">
                  <c:v>-5.9454005255872096</c:v>
                </c:pt>
                <c:pt idx="3">
                  <c:v>-5.8845990031667545</c:v>
                </c:pt>
                <c:pt idx="4">
                  <c:v>-5.9407633589698783</c:v>
                </c:pt>
                <c:pt idx="5">
                  <c:v>-6.0889864494976651</c:v>
                </c:pt>
                <c:pt idx="6">
                  <c:v>-6.2213233279140221</c:v>
                </c:pt>
                <c:pt idx="7">
                  <c:v>-6.4378643630284644</c:v>
                </c:pt>
                <c:pt idx="8">
                  <c:v>-6.5320314127830725</c:v>
                </c:pt>
                <c:pt idx="9">
                  <c:v>-6.6240194956047214</c:v>
                </c:pt>
                <c:pt idx="10">
                  <c:v>-6.438789220811783</c:v>
                </c:pt>
              </c:numCache>
            </c:numRef>
          </c:yVal>
        </c:ser>
        <c:axId val="242060672"/>
        <c:axId val="242191360"/>
      </c:scatterChart>
      <c:valAx>
        <c:axId val="242060672"/>
        <c:scaling>
          <c:orientation val="minMax"/>
          <c:max val="11"/>
          <c:min val="8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800"/>
                  <a:t>Ln(V)</a:t>
                </a:r>
              </a:p>
            </c:rich>
          </c:tx>
          <c:layout>
            <c:manualLayout>
              <c:xMode val="edge"/>
              <c:yMode val="edge"/>
              <c:x val="0.43069857587246047"/>
              <c:y val="0.82048395004554819"/>
            </c:manualLayout>
          </c:layout>
          <c:spPr>
            <a:noFill/>
            <a:ln w="25400">
              <a:noFill/>
            </a:ln>
          </c:spPr>
        </c:title>
        <c:numFmt formatCode="0.0" sourceLinked="0"/>
        <c:tickLblPos val="nextTo"/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42191360"/>
        <c:crosses val="autoZero"/>
        <c:crossBetween val="midCat"/>
      </c:valAx>
      <c:valAx>
        <c:axId val="242191360"/>
        <c:scaling>
          <c:orientation val="minMax"/>
          <c:max val="-3"/>
          <c:min val="-8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800"/>
                  <a:t>Ln(Z)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.0" sourceLinked="0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420606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5735625060756282"/>
          <c:y val="0"/>
          <c:w val="0.14091025080198327"/>
          <c:h val="1"/>
        </c:manualLayout>
      </c:layout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5656677462812228E-2"/>
          <c:y val="1.6860484720987945E-2"/>
          <c:w val="0.75319639679779371"/>
          <c:h val="0.96627903055802455"/>
        </c:manualLayout>
      </c:layout>
      <c:scatterChart>
        <c:scatterStyle val="lineMarker"/>
        <c:ser>
          <c:idx val="0"/>
          <c:order val="0"/>
          <c:tx>
            <c:strRef>
              <c:f>DATA!$B$72</c:f>
              <c:strCache>
                <c:ptCount val="1"/>
                <c:pt idx="0">
                  <c:v>ALMATY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DATA!$C$74:$C$84</c:f>
              <c:numCache>
                <c:formatCode>0.000</c:formatCode>
                <c:ptCount val="11"/>
                <c:pt idx="0">
                  <c:v>8.3639089028303406</c:v>
                </c:pt>
                <c:pt idx="1">
                  <c:v>8.4812314500408572</c:v>
                </c:pt>
                <c:pt idx="2">
                  <c:v>8.6311855849915968</c:v>
                </c:pt>
                <c:pt idx="3">
                  <c:v>8.7396776455736251</c:v>
                </c:pt>
                <c:pt idx="4">
                  <c:v>8.843757650564589</c:v>
                </c:pt>
                <c:pt idx="5">
                  <c:v>8.9534568507588492</c:v>
                </c:pt>
                <c:pt idx="6">
                  <c:v>9.0662146571805895</c:v>
                </c:pt>
                <c:pt idx="7">
                  <c:v>9.1882176593622802</c:v>
                </c:pt>
                <c:pt idx="8">
                  <c:v>9.2910329607389457</c:v>
                </c:pt>
                <c:pt idx="9">
                  <c:v>9.3309022098496719</c:v>
                </c:pt>
                <c:pt idx="10">
                  <c:v>9.3268661732000169</c:v>
                </c:pt>
              </c:numCache>
            </c:numRef>
          </c:xVal>
          <c:yVal>
            <c:numRef>
              <c:f>DATA!$B$74:$B$84</c:f>
              <c:numCache>
                <c:formatCode>0.000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-5.0311924688720975</c:v>
                </c:pt>
                <c:pt idx="5">
                  <c:v>-5.3222764545652756</c:v>
                </c:pt>
                <c:pt idx="6">
                  <c:v>-5.5357444670071079</c:v>
                </c:pt>
                <c:pt idx="7">
                  <c:v>-5.578878066511904</c:v>
                </c:pt>
                <c:pt idx="8">
                  <c:v>-5.600789886503132</c:v>
                </c:pt>
                <c:pt idx="9">
                  <c:v>-5.5466158285519906</c:v>
                </c:pt>
                <c:pt idx="10">
                  <c:v>-5.3693505442526224</c:v>
                </c:pt>
              </c:numCache>
            </c:numRef>
          </c:yVal>
        </c:ser>
        <c:ser>
          <c:idx val="1"/>
          <c:order val="1"/>
          <c:tx>
            <c:strRef>
              <c:f>DATA!$E$72</c:f>
              <c:strCache>
                <c:ptCount val="1"/>
                <c:pt idx="0">
                  <c:v>AMSTERDAM</c:v>
                </c:pt>
              </c:strCache>
            </c:strRef>
          </c:tx>
          <c:spPr>
            <a:ln w="28575">
              <a:noFill/>
            </a:ln>
          </c:spPr>
          <c:trendline>
            <c:spPr>
              <a:ln w="34925">
                <a:solidFill>
                  <a:schemeClr val="accent2">
                    <a:lumMod val="75000"/>
                  </a:schemeClr>
                </a:solidFill>
              </a:ln>
            </c:spPr>
            <c:trendlineType val="linear"/>
          </c:trendline>
          <c:xVal>
            <c:numRef>
              <c:f>DATA!$F$74:$F$84</c:f>
              <c:numCache>
                <c:formatCode>0.000</c:formatCode>
                <c:ptCount val="11"/>
                <c:pt idx="0">
                  <c:v>10.247593435739731</c:v>
                </c:pt>
                <c:pt idx="1">
                  <c:v>10.301129842031141</c:v>
                </c:pt>
                <c:pt idx="2">
                  <c:v>10.335668688163897</c:v>
                </c:pt>
                <c:pt idx="3">
                  <c:v>10.346131097462528</c:v>
                </c:pt>
                <c:pt idx="4">
                  <c:v>10.365433493125987</c:v>
                </c:pt>
                <c:pt idx="5">
                  <c:v>10.406844958456217</c:v>
                </c:pt>
                <c:pt idx="6">
                  <c:v>10.464219032141786</c:v>
                </c:pt>
                <c:pt idx="7">
                  <c:v>10.528371122419509</c:v>
                </c:pt>
                <c:pt idx="8">
                  <c:v>10.59311559819815</c:v>
                </c:pt>
                <c:pt idx="9">
                  <c:v>10.62868390267089</c:v>
                </c:pt>
                <c:pt idx="10">
                  <c:v>10.598154178154548</c:v>
                </c:pt>
              </c:numCache>
            </c:numRef>
          </c:xVal>
          <c:yVal>
            <c:numRef>
              <c:f>DATA!$E$74:$E$84</c:f>
              <c:numCache>
                <c:formatCode>0.000</c:formatCode>
                <c:ptCount val="11"/>
                <c:pt idx="0">
                  <c:v>-6.7377603812836622</c:v>
                </c:pt>
                <c:pt idx="1">
                  <c:v>-6.7116277049522637</c:v>
                </c:pt>
                <c:pt idx="2">
                  <c:v>-6.7065471152172558</c:v>
                </c:pt>
                <c:pt idx="3">
                  <c:v>-6.5981013037258185</c:v>
                </c:pt>
                <c:pt idx="4">
                  <c:v>-6.6940688461527902</c:v>
                </c:pt>
                <c:pt idx="5">
                  <c:v>-6.7478866920781337</c:v>
                </c:pt>
                <c:pt idx="6">
                  <c:v>-6.6646677368803982</c:v>
                </c:pt>
                <c:pt idx="7">
                  <c:v>-6.7098589364414005</c:v>
                </c:pt>
                <c:pt idx="8">
                  <c:v>-6.7982696954084529</c:v>
                </c:pt>
                <c:pt idx="9">
                  <c:v>-6.7878652188579167</c:v>
                </c:pt>
                <c:pt idx="10">
                  <c:v>-6.6876928095897785</c:v>
                </c:pt>
              </c:numCache>
            </c:numRef>
          </c:yVal>
        </c:ser>
        <c:ser>
          <c:idx val="2"/>
          <c:order val="2"/>
          <c:tx>
            <c:strRef>
              <c:f>DATA!$N$72</c:f>
              <c:strCache>
                <c:ptCount val="1"/>
                <c:pt idx="0">
                  <c:v>HELSINKI</c:v>
                </c:pt>
              </c:strCache>
            </c:strRef>
          </c:tx>
          <c:spPr>
            <a:ln w="28575">
              <a:noFill/>
            </a:ln>
          </c:spPr>
          <c:trendline>
            <c:spPr>
              <a:ln w="34925">
                <a:solidFill>
                  <a:srgbClr val="00B050"/>
                </a:solidFill>
              </a:ln>
            </c:spPr>
            <c:trendlineType val="linear"/>
          </c:trendline>
          <c:xVal>
            <c:numRef>
              <c:f>DATA!$O$74:$O$84</c:f>
              <c:numCache>
                <c:formatCode>0.000</c:formatCode>
                <c:ptCount val="11"/>
                <c:pt idx="0">
                  <c:v>10.03372449315809</c:v>
                </c:pt>
                <c:pt idx="1">
                  <c:v>10.105110957662637</c:v>
                </c:pt>
                <c:pt idx="2">
                  <c:v>10.147379871649692</c:v>
                </c:pt>
                <c:pt idx="3">
                  <c:v>10.179425696725144</c:v>
                </c:pt>
                <c:pt idx="4">
                  <c:v>10.217584168837496</c:v>
                </c:pt>
                <c:pt idx="5">
                  <c:v>10.280726593583227</c:v>
                </c:pt>
                <c:pt idx="6">
                  <c:v>10.324141950425995</c:v>
                </c:pt>
                <c:pt idx="7">
                  <c:v>10.395052127525817</c:v>
                </c:pt>
                <c:pt idx="8">
                  <c:v>10.471182643400979</c:v>
                </c:pt>
                <c:pt idx="9">
                  <c:v>10.498043724754693</c:v>
                </c:pt>
                <c:pt idx="10">
                  <c:v>10.417982595740487</c:v>
                </c:pt>
              </c:numCache>
            </c:numRef>
          </c:xVal>
          <c:yVal>
            <c:numRef>
              <c:f>DATA!$N$74:$N$84</c:f>
              <c:numCache>
                <c:formatCode>0.000</c:formatCode>
                <c:ptCount val="11"/>
                <c:pt idx="0">
                  <c:v>-6.7369307182615064</c:v>
                </c:pt>
                <c:pt idx="1">
                  <c:v>-6.8881734665806764</c:v>
                </c:pt>
                <c:pt idx="2">
                  <c:v>-6.7279064575231295</c:v>
                </c:pt>
                <c:pt idx="3">
                  <c:v>-6.7122680116966658</c:v>
                </c:pt>
                <c:pt idx="4">
                  <c:v>-6.7986014200475511</c:v>
                </c:pt>
                <c:pt idx="5">
                  <c:v>-6.8434167315151671</c:v>
                </c:pt>
                <c:pt idx="6">
                  <c:v>-6.9718331851243418</c:v>
                </c:pt>
                <c:pt idx="7">
                  <c:v>-7.1280311297307852</c:v>
                </c:pt>
                <c:pt idx="8">
                  <c:v>-7.2136571287425708</c:v>
                </c:pt>
                <c:pt idx="9">
                  <c:v>-7.3976750846697961</c:v>
                </c:pt>
                <c:pt idx="10">
                  <c:v>-7.1409892574741791</c:v>
                </c:pt>
              </c:numCache>
            </c:numRef>
          </c:yVal>
        </c:ser>
        <c:ser>
          <c:idx val="3"/>
          <c:order val="3"/>
          <c:tx>
            <c:strRef>
              <c:f>DATA!$H$72</c:f>
              <c:strCache>
                <c:ptCount val="1"/>
                <c:pt idx="0">
                  <c:v>BERLIN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14"/>
            <c:spPr>
              <a:solidFill>
                <a:schemeClr val="accent6">
                  <a:lumMod val="50000"/>
                </a:schemeClr>
              </a:solidFill>
              <a:ln w="34925">
                <a:solidFill>
                  <a:schemeClr val="tx1"/>
                </a:solidFill>
              </a:ln>
            </c:spPr>
          </c:marker>
          <c:xVal>
            <c:numRef>
              <c:f>DATA!$I$74:$I$84</c:f>
              <c:numCache>
                <c:formatCode>0.000</c:formatCode>
                <c:ptCount val="11"/>
                <c:pt idx="0">
                  <c:v>10.117393609269014</c:v>
                </c:pt>
                <c:pt idx="1">
                  <c:v>10.170680333241654</c:v>
                </c:pt>
                <c:pt idx="2">
                  <c:v>10.208404325627942</c:v>
                </c:pt>
                <c:pt idx="3">
                  <c:v>10.222721197624498</c:v>
                </c:pt>
                <c:pt idx="4">
                  <c:v>10.238676179969158</c:v>
                </c:pt>
                <c:pt idx="5">
                  <c:v>10.279213262763005</c:v>
                </c:pt>
                <c:pt idx="6">
                  <c:v>10.317778002498923</c:v>
                </c:pt>
                <c:pt idx="7">
                  <c:v>10.388728532720377</c:v>
                </c:pt>
                <c:pt idx="8">
                  <c:v>10.451703031765536</c:v>
                </c:pt>
                <c:pt idx="9">
                  <c:v>10.483697755061762</c:v>
                </c:pt>
                <c:pt idx="10">
                  <c:v>10.445085358605104</c:v>
                </c:pt>
              </c:numCache>
            </c:numRef>
          </c:xVal>
          <c:yVal>
            <c:numRef>
              <c:f>DATA!$H$74:$H$84</c:f>
              <c:numCache>
                <c:formatCode>0.000</c:formatCode>
                <c:ptCount val="11"/>
                <c:pt idx="0">
                  <c:v>-7.4766323223549733</c:v>
                </c:pt>
                <c:pt idx="1">
                  <c:v>-7.5454054664906085</c:v>
                </c:pt>
                <c:pt idx="2">
                  <c:v>-7.4342391145141313</c:v>
                </c:pt>
                <c:pt idx="3">
                  <c:v>-7.1704948681481984</c:v>
                </c:pt>
                <c:pt idx="4">
                  <c:v>-7.0614640594471254</c:v>
                </c:pt>
                <c:pt idx="5">
                  <c:v>-6.9078892736408157</c:v>
                </c:pt>
                <c:pt idx="6">
                  <c:v>-6.799519641527314</c:v>
                </c:pt>
                <c:pt idx="7">
                  <c:v>-6.9223102462121071</c:v>
                </c:pt>
                <c:pt idx="8">
                  <c:v>-6.9802841996354372</c:v>
                </c:pt>
                <c:pt idx="9">
                  <c:v>-6.9429457630718714</c:v>
                </c:pt>
                <c:pt idx="10">
                  <c:v>-6.7083683254643125</c:v>
                </c:pt>
              </c:numCache>
            </c:numRef>
          </c:yVal>
        </c:ser>
        <c:ser>
          <c:idx val="4"/>
          <c:order val="4"/>
          <c:tx>
            <c:strRef>
              <c:f>DATA!$K$72</c:f>
              <c:strCache>
                <c:ptCount val="1"/>
                <c:pt idx="0">
                  <c:v>COPENHAGEN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DATA!$L$74:$L$84</c:f>
              <c:numCache>
                <c:formatCode>0.000</c:formatCode>
                <c:ptCount val="11"/>
                <c:pt idx="0">
                  <c:v>10.201340909151865</c:v>
                </c:pt>
                <c:pt idx="1">
                  <c:v>10.254342679143368</c:v>
                </c:pt>
                <c:pt idx="2">
                  <c:v>10.280118146376205</c:v>
                </c:pt>
                <c:pt idx="3">
                  <c:v>10.297255042840641</c:v>
                </c:pt>
                <c:pt idx="4">
                  <c:v>10.319078916615789</c:v>
                </c:pt>
                <c:pt idx="5">
                  <c:v>10.366148760811138</c:v>
                </c:pt>
                <c:pt idx="6">
                  <c:v>10.4201276593848</c:v>
                </c:pt>
                <c:pt idx="7">
                  <c:v>10.482350715604559</c:v>
                </c:pt>
                <c:pt idx="8">
                  <c:v>10.523052399693171</c:v>
                </c:pt>
                <c:pt idx="9">
                  <c:v>10.528455485884249</c:v>
                </c:pt>
                <c:pt idx="10">
                  <c:v>10.478959535374972</c:v>
                </c:pt>
              </c:numCache>
            </c:numRef>
          </c:xVal>
          <c:yVal>
            <c:numRef>
              <c:f>DATA!$K$74:$K$84</c:f>
              <c:numCache>
                <c:formatCode>0.000</c:formatCode>
                <c:ptCount val="11"/>
                <c:pt idx="0">
                  <c:v>-7.3453157688087432</c:v>
                </c:pt>
                <c:pt idx="1">
                  <c:v>-7.4520255508552697</c:v>
                </c:pt>
                <c:pt idx="2">
                  <c:v>-7.4073151104660386</c:v>
                </c:pt>
                <c:pt idx="3">
                  <c:v>-7.2317113513687801</c:v>
                </c:pt>
                <c:pt idx="4">
                  <c:v>-6.9690488022294161</c:v>
                </c:pt>
                <c:pt idx="5">
                  <c:v>-7.0201799107201195</c:v>
                </c:pt>
                <c:pt idx="6">
                  <c:v>-7.0311952669098465</c:v>
                </c:pt>
                <c:pt idx="7">
                  <c:v>-7.1234048512474324</c:v>
                </c:pt>
                <c:pt idx="8">
                  <c:v>-7.2484310361137174</c:v>
                </c:pt>
                <c:pt idx="9">
                  <c:v>-7.1286468885778795</c:v>
                </c:pt>
                <c:pt idx="10">
                  <c:v>-6.8846566525696975</c:v>
                </c:pt>
              </c:numCache>
            </c:numRef>
          </c:yVal>
        </c:ser>
        <c:ser>
          <c:idx val="5"/>
          <c:order val="5"/>
          <c:tx>
            <c:strRef>
              <c:f>DATA!$Q$72</c:f>
              <c:strCache>
                <c:ptCount val="1"/>
                <c:pt idx="0">
                  <c:v>KIEV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DATA!$R$75:$R$84</c:f>
              <c:numCache>
                <c:formatCode>0.000</c:formatCode>
                <c:ptCount val="10"/>
                <c:pt idx="0">
                  <c:v>8.1006599569542246</c:v>
                </c:pt>
                <c:pt idx="1">
                  <c:v>8.2188348633583228</c:v>
                </c:pt>
                <c:pt idx="2">
                  <c:v>8.2948160962994191</c:v>
                </c:pt>
                <c:pt idx="3">
                  <c:v>8.4159433265560395</c:v>
                </c:pt>
                <c:pt idx="4">
                  <c:v>8.5649084924128704</c:v>
                </c:pt>
                <c:pt idx="5">
                  <c:v>8.6276516902473936</c:v>
                </c:pt>
                <c:pt idx="6">
                  <c:v>8.7395812574232767</c:v>
                </c:pt>
                <c:pt idx="7">
                  <c:v>8.8467587747803407</c:v>
                </c:pt>
                <c:pt idx="8">
                  <c:v>8.8938591566685918</c:v>
                </c:pt>
                <c:pt idx="9">
                  <c:v>8.7531125435278696</c:v>
                </c:pt>
              </c:numCache>
            </c:numRef>
          </c:xVal>
          <c:yVal>
            <c:numRef>
              <c:f>DATA!$Q$75:$Q$84</c:f>
              <c:numCache>
                <c:formatCode>0.000</c:formatCode>
                <c:ptCount val="10"/>
                <c:pt idx="0">
                  <c:v>-3.8322706520421717</c:v>
                </c:pt>
                <c:pt idx="1">
                  <c:v>-3.5909390945042028</c:v>
                </c:pt>
                <c:pt idx="2">
                  <c:v>-3.7513952128064658</c:v>
                </c:pt>
                <c:pt idx="3">
                  <c:v>-4.0744013378847299</c:v>
                </c:pt>
                <c:pt idx="4">
                  <c:v>-4.3384361238465452</c:v>
                </c:pt>
                <c:pt idx="5">
                  <c:v>-4.6215694248366566</c:v>
                </c:pt>
                <c:pt idx="6">
                  <c:v>-4.8675939439321398</c:v>
                </c:pt>
                <c:pt idx="7">
                  <c:v>-4.9586788899478691</c:v>
                </c:pt>
                <c:pt idx="8">
                  <c:v>-4.8118337741428059</c:v>
                </c:pt>
                <c:pt idx="9">
                  <c:v>-4.9230054925331359</c:v>
                </c:pt>
              </c:numCache>
            </c:numRef>
          </c:yVal>
        </c:ser>
        <c:ser>
          <c:idx val="7"/>
          <c:order val="6"/>
          <c:tx>
            <c:strRef>
              <c:f>DATA!$W$72</c:f>
              <c:strCache>
                <c:ptCount val="1"/>
                <c:pt idx="0">
                  <c:v>MONTREAL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accent3">
                  <a:lumMod val="75000"/>
                </a:schemeClr>
              </a:solidFill>
            </c:spPr>
          </c:marker>
          <c:xVal>
            <c:numRef>
              <c:f>DATA!$X$74:$X$84</c:f>
              <c:numCache>
                <c:formatCode>0.000</c:formatCode>
                <c:ptCount val="11"/>
                <c:pt idx="0">
                  <c:v>10.211567736712743</c:v>
                </c:pt>
                <c:pt idx="1">
                  <c:v>10.274801043222018</c:v>
                </c:pt>
                <c:pt idx="2">
                  <c:v>10.3043255051864</c:v>
                </c:pt>
                <c:pt idx="3">
                  <c:v>10.338446541684654</c:v>
                </c:pt>
                <c:pt idx="4">
                  <c:v>10.368567486513856</c:v>
                </c:pt>
                <c:pt idx="5">
                  <c:v>10.416581621433847</c:v>
                </c:pt>
                <c:pt idx="6">
                  <c:v>10.467384904338655</c:v>
                </c:pt>
                <c:pt idx="7">
                  <c:v>10.516884132755036</c:v>
                </c:pt>
                <c:pt idx="8">
                  <c:v>10.556546948144669</c:v>
                </c:pt>
                <c:pt idx="9">
                  <c:v>10.573853474579165</c:v>
                </c:pt>
                <c:pt idx="10">
                  <c:v>10.544145144486471</c:v>
                </c:pt>
              </c:numCache>
            </c:numRef>
          </c:xVal>
          <c:yVal>
            <c:numRef>
              <c:f>DATA!$W$74:$W$84</c:f>
              <c:numCache>
                <c:formatCode>0.000</c:formatCode>
                <c:ptCount val="11"/>
                <c:pt idx="0">
                  <c:v>-6.2024616968675064</c:v>
                </c:pt>
                <c:pt idx="1">
                  <c:v>-6.4550229646188253</c:v>
                </c:pt>
                <c:pt idx="2">
                  <c:v>-6.4849586276132385</c:v>
                </c:pt>
                <c:pt idx="3">
                  <c:v>-6.5070803637407284</c:v>
                </c:pt>
                <c:pt idx="4">
                  <c:v>-6.5258629234844294</c:v>
                </c:pt>
                <c:pt idx="5">
                  <c:v>-6.6954296869731484</c:v>
                </c:pt>
                <c:pt idx="6">
                  <c:v>-6.771688023774229</c:v>
                </c:pt>
                <c:pt idx="7">
                  <c:v>-6.8211561988046796</c:v>
                </c:pt>
                <c:pt idx="8">
                  <c:v>-7.1527082657426364</c:v>
                </c:pt>
                <c:pt idx="9">
                  <c:v>-7.148384531628448</c:v>
                </c:pt>
                <c:pt idx="10">
                  <c:v>-7.0383971793642273</c:v>
                </c:pt>
              </c:numCache>
            </c:numRef>
          </c:yVal>
        </c:ser>
        <c:ser>
          <c:idx val="8"/>
          <c:order val="7"/>
          <c:tx>
            <c:strRef>
              <c:f>DATA!$Z$72</c:f>
              <c:strCache>
                <c:ptCount val="1"/>
                <c:pt idx="0">
                  <c:v>MOSCOW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</c:spPr>
          </c:marker>
          <c:xVal>
            <c:numRef>
              <c:f>DATA!$AA$74:$AA$84</c:f>
              <c:numCache>
                <c:formatCode>0.000</c:formatCode>
                <c:ptCount val="11"/>
                <c:pt idx="0">
                  <c:v>8.8316167030084198</c:v>
                </c:pt>
                <c:pt idx="1">
                  <c:v>8.9439591503282578</c:v>
                </c:pt>
                <c:pt idx="2">
                  <c:v>9.0159623471784638</c:v>
                </c:pt>
                <c:pt idx="3">
                  <c:v>9.085918221086402</c:v>
                </c:pt>
                <c:pt idx="4">
                  <c:v>9.1781294249056184</c:v>
                </c:pt>
                <c:pt idx="5">
                  <c:v>9.2805092317178151</c:v>
                </c:pt>
                <c:pt idx="6">
                  <c:v>9.3827694929076948</c:v>
                </c:pt>
                <c:pt idx="7">
                  <c:v>9.4971623996954957</c:v>
                </c:pt>
                <c:pt idx="8">
                  <c:v>9.6090746789788657</c:v>
                </c:pt>
                <c:pt idx="9">
                  <c:v>9.6828625769457588</c:v>
                </c:pt>
                <c:pt idx="10">
                  <c:v>9.604427461903791</c:v>
                </c:pt>
              </c:numCache>
            </c:numRef>
          </c:xVal>
          <c:yVal>
            <c:numRef>
              <c:f>DATA!$Z$74:$Z$84</c:f>
              <c:numCache>
                <c:formatCode>0.000</c:formatCode>
                <c:ptCount val="11"/>
                <c:pt idx="0">
                  <c:v>-4.2391395353167001</c:v>
                </c:pt>
                <c:pt idx="1">
                  <c:v>-3.8411950544593738</c:v>
                </c:pt>
                <c:pt idx="2">
                  <c:v>-3.9612556500068168</c:v>
                </c:pt>
                <c:pt idx="3">
                  <c:v>-3.9657300791051404</c:v>
                </c:pt>
                <c:pt idx="4">
                  <c:v>-4.0730785889379</c:v>
                </c:pt>
                <c:pt idx="5">
                  <c:v>-4.3475120317725287</c:v>
                </c:pt>
                <c:pt idx="6">
                  <c:v>-4.518115301275154</c:v>
                </c:pt>
                <c:pt idx="7">
                  <c:v>-4.7284013840983103</c:v>
                </c:pt>
                <c:pt idx="8">
                  <c:v>-4.9547084965215733</c:v>
                </c:pt>
                <c:pt idx="9">
                  <c:v>-5.1668329219993216</c:v>
                </c:pt>
                <c:pt idx="10">
                  <c:v>-5.1952961235830308</c:v>
                </c:pt>
              </c:numCache>
            </c:numRef>
          </c:yVal>
        </c:ser>
        <c:ser>
          <c:idx val="9"/>
          <c:order val="8"/>
          <c:tx>
            <c:strRef>
              <c:f>DATA!$AC$72</c:f>
              <c:strCache>
                <c:ptCount val="1"/>
                <c:pt idx="0">
                  <c:v>OSLO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  <a:ln w="34925"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marker>
          <c:xVal>
            <c:numRef>
              <c:f>DATA!$AD$74:$AD$84</c:f>
              <c:numCache>
                <c:formatCode>0.000</c:formatCode>
                <c:ptCount val="11"/>
                <c:pt idx="0">
                  <c:v>10.52710594124374</c:v>
                </c:pt>
                <c:pt idx="1">
                  <c:v>10.574414174959724</c:v>
                </c:pt>
                <c:pt idx="2">
                  <c:v>10.612342665028384</c:v>
                </c:pt>
                <c:pt idx="3">
                  <c:v>10.637158851255565</c:v>
                </c:pt>
                <c:pt idx="4">
                  <c:v>10.662436495071361</c:v>
                </c:pt>
                <c:pt idx="5">
                  <c:v>10.717243151375019</c:v>
                </c:pt>
                <c:pt idx="6">
                  <c:v>10.768897704844253</c:v>
                </c:pt>
                <c:pt idx="7">
                  <c:v>10.814637493157102</c:v>
                </c:pt>
                <c:pt idx="8">
                  <c:v>10.859590745523127</c:v>
                </c:pt>
                <c:pt idx="9">
                  <c:v>10.875019595115107</c:v>
                </c:pt>
                <c:pt idx="10">
                  <c:v>10.856723352554129</c:v>
                </c:pt>
              </c:numCache>
            </c:numRef>
          </c:xVal>
          <c:yVal>
            <c:numRef>
              <c:f>DATA!$AC$74:$AC$84</c:f>
              <c:numCache>
                <c:formatCode>0.000</c:formatCode>
                <c:ptCount val="11"/>
                <c:pt idx="0">
                  <c:v>-7.3721865542505851</c:v>
                </c:pt>
                <c:pt idx="1">
                  <c:v>-7.4565492140835561</c:v>
                </c:pt>
                <c:pt idx="2">
                  <c:v>-7.1995949114414026</c:v>
                </c:pt>
                <c:pt idx="3">
                  <c:v>-6.8693266705270801</c:v>
                </c:pt>
                <c:pt idx="4">
                  <c:v>-6.8618722738007509</c:v>
                </c:pt>
                <c:pt idx="5">
                  <c:v>-6.8282821825612094</c:v>
                </c:pt>
                <c:pt idx="6">
                  <c:v>-6.8021784432621484</c:v>
                </c:pt>
                <c:pt idx="7">
                  <c:v>-6.7672253191959815</c:v>
                </c:pt>
                <c:pt idx="8">
                  <c:v>-6.6678036162366476</c:v>
                </c:pt>
                <c:pt idx="9">
                  <c:v>-6.6319460855200711</c:v>
                </c:pt>
                <c:pt idx="10">
                  <c:v>-6.508968592013872</c:v>
                </c:pt>
              </c:numCache>
            </c:numRef>
          </c:yVal>
        </c:ser>
        <c:ser>
          <c:idx val="10"/>
          <c:order val="9"/>
          <c:tx>
            <c:strRef>
              <c:f>DATA!$AF$72</c:f>
              <c:strCache>
                <c:ptCount val="1"/>
                <c:pt idx="0">
                  <c:v>ST PETERSBURG</c:v>
                </c:pt>
              </c:strCache>
            </c:strRef>
          </c:tx>
          <c:spPr>
            <a:ln w="28575">
              <a:noFill/>
            </a:ln>
          </c:spPr>
          <c:xVal>
            <c:numRef>
              <c:f>DATA!$AG$74:$AG$84</c:f>
              <c:numCache>
                <c:formatCode>0.000</c:formatCode>
                <c:ptCount val="11"/>
                <c:pt idx="0">
                  <c:v>8.8316167030084198</c:v>
                </c:pt>
                <c:pt idx="1">
                  <c:v>8.9439591503282578</c:v>
                </c:pt>
                <c:pt idx="2">
                  <c:v>9.0159623471784638</c:v>
                </c:pt>
                <c:pt idx="3">
                  <c:v>9.085918221086402</c:v>
                </c:pt>
                <c:pt idx="4">
                  <c:v>9.1781294249056184</c:v>
                </c:pt>
                <c:pt idx="5">
                  <c:v>9.2805092317178151</c:v>
                </c:pt>
                <c:pt idx="6">
                  <c:v>9.3827694929076948</c:v>
                </c:pt>
                <c:pt idx="7">
                  <c:v>9.4971623996954957</c:v>
                </c:pt>
                <c:pt idx="8">
                  <c:v>9.6090746789788657</c:v>
                </c:pt>
                <c:pt idx="9">
                  <c:v>9.6828625769457588</c:v>
                </c:pt>
                <c:pt idx="10">
                  <c:v>9.604427461903791</c:v>
                </c:pt>
              </c:numCache>
            </c:numRef>
          </c:xVal>
          <c:yVal>
            <c:numRef>
              <c:f>DATA!$AF$74:$AF$84</c:f>
              <c:numCache>
                <c:formatCode>0.000</c:formatCode>
                <c:ptCount val="11"/>
                <c:pt idx="0">
                  <c:v>-3.6491770258616611</c:v>
                </c:pt>
                <c:pt idx="1">
                  <c:v>-4.0052043673833841</c:v>
                </c:pt>
                <c:pt idx="2">
                  <c:v>-4.0922371049980688</c:v>
                </c:pt>
                <c:pt idx="3">
                  <c:v>-4.2182030730009199</c:v>
                </c:pt>
                <c:pt idx="4">
                  <c:v>-4.0730785889379</c:v>
                </c:pt>
                <c:pt idx="5">
                  <c:v>-4.4824084108668973</c:v>
                </c:pt>
                <c:pt idx="6">
                  <c:v>-4.7565263247201566</c:v>
                </c:pt>
                <c:pt idx="7">
                  <c:v>-5.0060331206965873</c:v>
                </c:pt>
                <c:pt idx="8">
                  <c:v>-4.9854801551883288</c:v>
                </c:pt>
                <c:pt idx="9">
                  <c:v>-5.1096745081593715</c:v>
                </c:pt>
                <c:pt idx="10">
                  <c:v>-5.1307576024454571</c:v>
                </c:pt>
              </c:numCache>
            </c:numRef>
          </c:yVal>
        </c:ser>
        <c:ser>
          <c:idx val="11"/>
          <c:order val="10"/>
          <c:tx>
            <c:strRef>
              <c:f>DATA!$AI$72</c:f>
              <c:strCache>
                <c:ptCount val="1"/>
                <c:pt idx="0">
                  <c:v>STOCKHOLM</c:v>
                </c:pt>
              </c:strCache>
            </c:strRef>
          </c:tx>
          <c:spPr>
            <a:ln w="28575">
              <a:noFill/>
            </a:ln>
          </c:spPr>
          <c:trendline>
            <c:spPr>
              <a:ln w="34925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</c:trendline>
          <c:xVal>
            <c:numRef>
              <c:f>DATA!$AJ$74:$AJ$84</c:f>
              <c:numCache>
                <c:formatCode>0.000</c:formatCode>
                <c:ptCount val="11"/>
                <c:pt idx="0">
                  <c:v>10.123252723544667</c:v>
                </c:pt>
                <c:pt idx="1">
                  <c:v>10.186646372990314</c:v>
                </c:pt>
                <c:pt idx="2">
                  <c:v>10.218834681340589</c:v>
                </c:pt>
                <c:pt idx="3">
                  <c:v>10.256172542183187</c:v>
                </c:pt>
                <c:pt idx="4">
                  <c:v>10.296382013425443</c:v>
                </c:pt>
                <c:pt idx="5">
                  <c:v>10.354424722822273</c:v>
                </c:pt>
                <c:pt idx="6">
                  <c:v>10.408682845696427</c:v>
                </c:pt>
                <c:pt idx="7">
                  <c:v>10.477926447653092</c:v>
                </c:pt>
                <c:pt idx="8">
                  <c:v>10.531782456075605</c:v>
                </c:pt>
                <c:pt idx="9">
                  <c:v>10.539725911634767</c:v>
                </c:pt>
                <c:pt idx="10">
                  <c:v>10.486886271134074</c:v>
                </c:pt>
              </c:numCache>
            </c:numRef>
          </c:xVal>
          <c:yVal>
            <c:numRef>
              <c:f>DATA!$AI$74:$AI$84</c:f>
              <c:numCache>
                <c:formatCode>0.000</c:formatCode>
                <c:ptCount val="11"/>
                <c:pt idx="0">
                  <c:v>-6.4462335637622514</c:v>
                </c:pt>
                <c:pt idx="1">
                  <c:v>-6.5604046167117653</c:v>
                </c:pt>
                <c:pt idx="2">
                  <c:v>-6.5636376360820465</c:v>
                </c:pt>
                <c:pt idx="3">
                  <c:v>-6.5754589012092781</c:v>
                </c:pt>
                <c:pt idx="4">
                  <c:v>-6.6111485276926985</c:v>
                </c:pt>
                <c:pt idx="5">
                  <c:v>-6.6601367023123901</c:v>
                </c:pt>
                <c:pt idx="6">
                  <c:v>-6.5233254554855051</c:v>
                </c:pt>
                <c:pt idx="7">
                  <c:v>-6.5873481284428426</c:v>
                </c:pt>
                <c:pt idx="8">
                  <c:v>-6.6482710107749625</c:v>
                </c:pt>
                <c:pt idx="9">
                  <c:v>-6.5644770140970135</c:v>
                </c:pt>
                <c:pt idx="10">
                  <c:v>-6.4519862200347076</c:v>
                </c:pt>
              </c:numCache>
            </c:numRef>
          </c:yVal>
        </c:ser>
        <c:ser>
          <c:idx val="12"/>
          <c:order val="11"/>
          <c:tx>
            <c:strRef>
              <c:f>DATA!$AL$72</c:f>
              <c:strCache>
                <c:ptCount val="1"/>
                <c:pt idx="0">
                  <c:v>TORONTO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trendline>
            <c:spPr>
              <a:ln w="34925">
                <a:solidFill>
                  <a:srgbClr val="0070C0"/>
                </a:solidFill>
              </a:ln>
            </c:spPr>
            <c:trendlineType val="linear"/>
          </c:trendline>
          <c:xVal>
            <c:numRef>
              <c:f>DATA!$AM$74:$AM$84</c:f>
              <c:numCache>
                <c:formatCode>0.000</c:formatCode>
                <c:ptCount val="11"/>
                <c:pt idx="0">
                  <c:v>10.211567736712743</c:v>
                </c:pt>
                <c:pt idx="1">
                  <c:v>10.274801043222018</c:v>
                </c:pt>
                <c:pt idx="2">
                  <c:v>10.3043255051864</c:v>
                </c:pt>
                <c:pt idx="3">
                  <c:v>10.338446541684654</c:v>
                </c:pt>
                <c:pt idx="4">
                  <c:v>10.368567486513856</c:v>
                </c:pt>
                <c:pt idx="5">
                  <c:v>10.416581621433847</c:v>
                </c:pt>
                <c:pt idx="6">
                  <c:v>10.467384904338655</c:v>
                </c:pt>
                <c:pt idx="7">
                  <c:v>10.516884132755036</c:v>
                </c:pt>
                <c:pt idx="8">
                  <c:v>10.556546948144669</c:v>
                </c:pt>
                <c:pt idx="9">
                  <c:v>10.573853474579165</c:v>
                </c:pt>
                <c:pt idx="10">
                  <c:v>10.544145144486471</c:v>
                </c:pt>
              </c:numCache>
            </c:numRef>
          </c:xVal>
          <c:yVal>
            <c:numRef>
              <c:f>DATA!$AL$74:$AL$84</c:f>
              <c:numCache>
                <c:formatCode>0.000</c:formatCode>
                <c:ptCount val="11"/>
                <c:pt idx="0">
                  <c:v>-6.604088028668504</c:v>
                </c:pt>
                <c:pt idx="1">
                  <c:v>-6.6556936600809768</c:v>
                </c:pt>
                <c:pt idx="2">
                  <c:v>-6.6856293230753909</c:v>
                </c:pt>
                <c:pt idx="3">
                  <c:v>-6.70775105920288</c:v>
                </c:pt>
                <c:pt idx="4">
                  <c:v>-6.6211731032887515</c:v>
                </c:pt>
                <c:pt idx="5">
                  <c:v>-6.6466395228037163</c:v>
                </c:pt>
                <c:pt idx="6">
                  <c:v>-6.7308660292539724</c:v>
                </c:pt>
                <c:pt idx="7">
                  <c:v>-6.8211561988046796</c:v>
                </c:pt>
                <c:pt idx="8">
                  <c:v>-7.0573980859383116</c:v>
                </c:pt>
                <c:pt idx="9">
                  <c:v>-6.7606190006196885</c:v>
                </c:pt>
                <c:pt idx="10">
                  <c:v>-6.7639603336624639</c:v>
                </c:pt>
              </c:numCache>
            </c:numRef>
          </c:yVal>
        </c:ser>
        <c:ser>
          <c:idx val="13"/>
          <c:order val="12"/>
          <c:tx>
            <c:strRef>
              <c:f>DATA!$AO$72</c:f>
              <c:strCache>
                <c:ptCount val="1"/>
                <c:pt idx="0">
                  <c:v>WARSAW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tx1"/>
              </a:solidFill>
            </c:spPr>
          </c:marker>
          <c:xVal>
            <c:numRef>
              <c:f>DATA!$AP$74:$AP$84</c:f>
              <c:numCache>
                <c:formatCode>0.000</c:formatCode>
                <c:ptCount val="11"/>
                <c:pt idx="0">
                  <c:v>9.1724851181588516</c:v>
                </c:pt>
                <c:pt idx="1">
                  <c:v>9.2409051728857055</c:v>
                </c:pt>
                <c:pt idx="2">
                  <c:v>9.2805947141409995</c:v>
                </c:pt>
                <c:pt idx="3">
                  <c:v>9.3114508791286319</c:v>
                </c:pt>
                <c:pt idx="4">
                  <c:v>9.3708789769250256</c:v>
                </c:pt>
                <c:pt idx="5">
                  <c:v>9.4493943583731657</c:v>
                </c:pt>
                <c:pt idx="6">
                  <c:v>9.5157163794061894</c:v>
                </c:pt>
                <c:pt idx="7">
                  <c:v>9.6085645946998426</c:v>
                </c:pt>
                <c:pt idx="8">
                  <c:v>9.703359048950281</c:v>
                </c:pt>
                <c:pt idx="9">
                  <c:v>9.7752273854164979</c:v>
                </c:pt>
                <c:pt idx="10">
                  <c:v>9.8019638889605432</c:v>
                </c:pt>
              </c:numCache>
            </c:numRef>
          </c:xVal>
          <c:yVal>
            <c:numRef>
              <c:f>DATA!$AO$74:$AO$84</c:f>
              <c:numCache>
                <c:formatCode>0.000</c:formatCode>
                <c:ptCount val="11"/>
                <c:pt idx="0">
                  <c:v>-5.856254365934773</c:v>
                </c:pt>
                <c:pt idx="1">
                  <c:v>-5.8797406606585563</c:v>
                </c:pt>
                <c:pt idx="2">
                  <c:v>-5.9454005255872096</c:v>
                </c:pt>
                <c:pt idx="3">
                  <c:v>-5.8845990031667545</c:v>
                </c:pt>
                <c:pt idx="4">
                  <c:v>-5.9407633589698783</c:v>
                </c:pt>
                <c:pt idx="5">
                  <c:v>-6.0889864494976651</c:v>
                </c:pt>
                <c:pt idx="6">
                  <c:v>-6.2213233279140221</c:v>
                </c:pt>
                <c:pt idx="7">
                  <c:v>-6.4378643630284644</c:v>
                </c:pt>
                <c:pt idx="8">
                  <c:v>-6.5320314127830725</c:v>
                </c:pt>
                <c:pt idx="9">
                  <c:v>-6.6240194956047214</c:v>
                </c:pt>
                <c:pt idx="10">
                  <c:v>-6.438789220811783</c:v>
                </c:pt>
              </c:numCache>
            </c:numRef>
          </c:yVal>
        </c:ser>
        <c:axId val="122342016"/>
        <c:axId val="122381440"/>
      </c:scatterChart>
      <c:valAx>
        <c:axId val="122342016"/>
        <c:scaling>
          <c:orientation val="minMax"/>
          <c:max val="10.7"/>
          <c:min val="10.1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Ln(V)</a:t>
                </a:r>
              </a:p>
            </c:rich>
          </c:tx>
          <c:layout>
            <c:manualLayout>
              <c:xMode val="edge"/>
              <c:yMode val="edge"/>
              <c:x val="0.45034742796960048"/>
              <c:y val="0.91061693640933161"/>
            </c:manualLayout>
          </c:layout>
          <c:spPr>
            <a:noFill/>
            <a:ln w="25400">
              <a:noFill/>
            </a:ln>
          </c:spPr>
        </c:title>
        <c:numFmt formatCode="0.0" sourceLinked="0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2381440"/>
        <c:crosses val="autoZero"/>
        <c:crossBetween val="midCat"/>
      </c:valAx>
      <c:valAx>
        <c:axId val="122381440"/>
        <c:scaling>
          <c:orientation val="minMax"/>
          <c:max val="-6.4"/>
          <c:min val="-7.6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Ln(Z)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.0" sourceLinked="0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23420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334390152165558"/>
          <c:y val="0"/>
          <c:w val="0.1563423438892573"/>
          <c:h val="0.98828498487490346"/>
        </c:manualLayout>
      </c:layout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7314486986826028"/>
          <c:y val="5.7379196673006477E-2"/>
          <c:w val="0.80210154524740918"/>
          <c:h val="0.76952436462283624"/>
        </c:manualLayout>
      </c:layout>
      <c:lineChart>
        <c:grouping val="standard"/>
        <c:ser>
          <c:idx val="0"/>
          <c:order val="0"/>
          <c:tx>
            <c:strRef>
              <c:f>Лист5!$D$3</c:f>
              <c:strCache>
                <c:ptCount val="1"/>
                <c:pt idx="0">
                  <c:v>Цвет.</c:v>
                </c:pt>
              </c:strCache>
            </c:strRef>
          </c:tx>
          <c:marker>
            <c:symbol val="diamond"/>
            <c:size val="14"/>
            <c:spPr>
              <a:ln>
                <a:solidFill>
                  <a:schemeClr val="accent1"/>
                </a:solidFill>
              </a:ln>
            </c:spPr>
          </c:marker>
          <c:trendline>
            <c:spPr>
              <a:ln>
                <a:solidFill>
                  <a:srgbClr val="FF0000"/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-0.1222259417569589"/>
                  <c:y val="-1.1879484369066799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baseline="0" dirty="0"/>
                      <a:t>y = 600,2x + 525,94
R² = 0,8753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cat>
            <c:numRef>
              <c:f>Лист5!$C$4:$C$22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</c:numRef>
          </c:cat>
          <c:val>
            <c:numRef>
              <c:f>Лист5!$D$4:$D$22</c:f>
              <c:numCache>
                <c:formatCode>_-* #,##0_р_._-;\-* #,##0_р_._-;_-* "-"??_р_._-;_-@_-</c:formatCode>
                <c:ptCount val="19"/>
                <c:pt idx="0">
                  <c:v>401.5739699999998</c:v>
                </c:pt>
                <c:pt idx="1">
                  <c:v>998.80375000000004</c:v>
                </c:pt>
                <c:pt idx="2">
                  <c:v>1808.9160000000006</c:v>
                </c:pt>
                <c:pt idx="3">
                  <c:v>1990.7449999999999</c:v>
                </c:pt>
                <c:pt idx="4">
                  <c:v>2148.8809999999999</c:v>
                </c:pt>
                <c:pt idx="5">
                  <c:v>5622.84</c:v>
                </c:pt>
                <c:pt idx="6">
                  <c:v>6148.1600000000026</c:v>
                </c:pt>
                <c:pt idx="7">
                  <c:v>6656.92</c:v>
                </c:pt>
                <c:pt idx="8">
                  <c:v>7811.84</c:v>
                </c:pt>
                <c:pt idx="9">
                  <c:v>8166.64</c:v>
                </c:pt>
                <c:pt idx="10">
                  <c:v>7914.3200000000024</c:v>
                </c:pt>
                <c:pt idx="11">
                  <c:v>7728.89</c:v>
                </c:pt>
                <c:pt idx="12">
                  <c:v>7601.63</c:v>
                </c:pt>
                <c:pt idx="13">
                  <c:v>7794.71</c:v>
                </c:pt>
                <c:pt idx="14">
                  <c:v>7667.6600000000026</c:v>
                </c:pt>
                <c:pt idx="15">
                  <c:v>8049.8</c:v>
                </c:pt>
                <c:pt idx="16">
                  <c:v>10563.54</c:v>
                </c:pt>
                <c:pt idx="17">
                  <c:v>11400.39</c:v>
                </c:pt>
                <c:pt idx="18">
                  <c:v>13554.47</c:v>
                </c:pt>
              </c:numCache>
            </c:numRef>
          </c:val>
        </c:ser>
        <c:marker val="1"/>
        <c:axId val="179874048"/>
        <c:axId val="179892608"/>
      </c:lineChart>
      <c:catAx>
        <c:axId val="1798740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9892608"/>
        <c:crosses val="autoZero"/>
        <c:auto val="1"/>
        <c:lblAlgn val="ctr"/>
        <c:lblOffset val="100"/>
      </c:catAx>
      <c:valAx>
        <c:axId val="179892608"/>
        <c:scaling>
          <c:orientation val="minMax"/>
        </c:scaling>
        <c:axPos val="l"/>
        <c:majorGridlines/>
        <c:numFmt formatCode="_-* #,##0_р_._-;\-* #,##0_р_._-;_-* &quot;-&quot;??_р_._-;_-@_-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9874048"/>
        <c:crosses val="autoZero"/>
        <c:crossBetween val="between"/>
      </c:valAx>
    </c:plotArea>
    <c:plotVisOnly val="1"/>
  </c:chart>
  <c:txPr>
    <a:bodyPr/>
    <a:lstStyle/>
    <a:p>
      <a:pPr>
        <a:defRPr sz="24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3200" baseline="0"/>
            </a:pPr>
            <a:r>
              <a:rPr lang="en-US" sz="3200" baseline="0"/>
              <a:t>h</a:t>
            </a:r>
            <a:endParaRPr lang="ru-RU" sz="3200" baseline="0"/>
          </a:p>
        </c:rich>
      </c:tx>
      <c:layout/>
      <c:overlay val="1"/>
    </c:title>
    <c:plotArea>
      <c:layout/>
      <c:lineChart>
        <c:grouping val="standard"/>
        <c:ser>
          <c:idx val="0"/>
          <c:order val="0"/>
          <c:spPr>
            <a:ln w="53975"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</c:spPr>
          </c:marker>
          <c:val>
            <c:numRef>
              <c:f>Лист5!$G$6:$G$38</c:f>
              <c:numCache>
                <c:formatCode>_-* #,##0.000_р_._-;\-* #,##0.000_р_._-;_-* "-"??_р_._-;_-@_-</c:formatCode>
                <c:ptCount val="33"/>
                <c:pt idx="0">
                  <c:v>1.0000000000000005E-2</c:v>
                </c:pt>
                <c:pt idx="1">
                  <c:v>1.2999999999999998E-2</c:v>
                </c:pt>
                <c:pt idx="2">
                  <c:v>1.9066666666666711E-2</c:v>
                </c:pt>
                <c:pt idx="3">
                  <c:v>2.9553333333333341E-2</c:v>
                </c:pt>
                <c:pt idx="4">
                  <c:v>4.5370277333333521E-2</c:v>
                </c:pt>
                <c:pt idx="5">
                  <c:v>5.8414232066666724E-2</c:v>
                </c:pt>
                <c:pt idx="6">
                  <c:v>7.6355746201428543E-2</c:v>
                </c:pt>
                <c:pt idx="7">
                  <c:v>8.9212144968094098E-2</c:v>
                </c:pt>
                <c:pt idx="8">
                  <c:v>0.10515138153572687</c:v>
                </c:pt>
                <c:pt idx="9">
                  <c:v>0.11633948853112815</c:v>
                </c:pt>
                <c:pt idx="10">
                  <c:v>0.12945412178372814</c:v>
                </c:pt>
                <c:pt idx="11">
                  <c:v>0.14472970815420821</c:v>
                </c:pt>
                <c:pt idx="12">
                  <c:v>0.15038529982669618</c:v>
                </c:pt>
                <c:pt idx="13">
                  <c:v>0.15679815868359154</c:v>
                </c:pt>
                <c:pt idx="14">
                  <c:v>0.15728423297551059</c:v>
                </c:pt>
                <c:pt idx="15">
                  <c:v>0.15818124461669891</c:v>
                </c:pt>
                <c:pt idx="16">
                  <c:v>0.15259837715963909</c:v>
                </c:pt>
                <c:pt idx="17">
                  <c:v>0.14751176458765108</c:v>
                </c:pt>
                <c:pt idx="18">
                  <c:v>0.1428534983375144</c:v>
                </c:pt>
                <c:pt idx="19">
                  <c:v>0.13856789338738937</c:v>
                </c:pt>
                <c:pt idx="20">
                  <c:v>0.1346088107191778</c:v>
                </c:pt>
                <c:pt idx="21">
                  <c:v>0.13093766133592749</c:v>
                </c:pt>
                <c:pt idx="22">
                  <c:v>0.12752189625759888</c:v>
                </c:pt>
                <c:pt idx="23">
                  <c:v>0.12433384885115928</c:v>
                </c:pt>
                <c:pt idx="24">
                  <c:v>0.12134983647873114</c:v>
                </c:pt>
                <c:pt idx="25">
                  <c:v>0.11854945563691427</c:v>
                </c:pt>
                <c:pt idx="26">
                  <c:v>0.11591502328942728</c:v>
                </c:pt>
                <c:pt idx="27">
                  <c:v>0.11343112993322529</c:v>
                </c:pt>
                <c:pt idx="28">
                  <c:v>0.11108427896908994</c:v>
                </c:pt>
                <c:pt idx="29">
                  <c:v>0.10886259338970775</c:v>
                </c:pt>
                <c:pt idx="30">
                  <c:v>0.1067555754531333</c:v>
                </c:pt>
                <c:pt idx="31">
                  <c:v>0.10475390841338662</c:v>
                </c:pt>
                <c:pt idx="32">
                  <c:v>0.10284929189677951</c:v>
                </c:pt>
              </c:numCache>
            </c:numRef>
          </c:val>
        </c:ser>
        <c:marker val="1"/>
        <c:axId val="187454208"/>
        <c:axId val="187456512"/>
      </c:lineChart>
      <c:catAx>
        <c:axId val="187454208"/>
        <c:scaling>
          <c:orientation val="minMax"/>
        </c:scaling>
        <c:axPos val="b"/>
        <c:tickLblPos val="nextTo"/>
        <c:crossAx val="187456512"/>
        <c:crosses val="autoZero"/>
        <c:auto val="1"/>
        <c:lblAlgn val="ctr"/>
        <c:lblOffset val="100"/>
      </c:catAx>
      <c:valAx>
        <c:axId val="187456512"/>
        <c:scaling>
          <c:orientation val="minMax"/>
        </c:scaling>
        <c:axPos val="l"/>
        <c:majorGridlines/>
        <c:numFmt formatCode="_-* #,##0.000_р_._-;\-* #,##0.000_р_._-;_-* &quot;-&quot;??_р_._-;_-@_-" sourceLinked="1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18745420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3200" baseline="0"/>
            </a:pPr>
            <a:r>
              <a:rPr lang="en-US" sz="3200" baseline="0" dirty="0"/>
              <a:t>z</a:t>
            </a:r>
            <a:endParaRPr lang="ru-RU" sz="3200" baseline="0" dirty="0"/>
          </a:p>
        </c:rich>
      </c:tx>
      <c:layout>
        <c:manualLayout>
          <c:xMode val="edge"/>
          <c:yMode val="edge"/>
          <c:x val="0.62053928873803299"/>
          <c:y val="5.1054268823931923E-2"/>
        </c:manualLayout>
      </c:layout>
      <c:overlay val="1"/>
    </c:title>
    <c:plotArea>
      <c:layout/>
      <c:lineChart>
        <c:grouping val="standard"/>
        <c:ser>
          <c:idx val="0"/>
          <c:order val="0"/>
          <c:spPr>
            <a:ln w="53975">
              <a:solidFill>
                <a:srgbClr val="FF0000"/>
              </a:solidFill>
            </a:ln>
          </c:spPr>
          <c:marker>
            <c:symbol val="diamond"/>
            <c:size val="7"/>
            <c:spPr>
              <a:solidFill>
                <a:srgbClr val="00B0F0"/>
              </a:solidFill>
            </c:spPr>
          </c:marker>
          <c:val>
            <c:numRef>
              <c:f>Лист5!$H$6:$H$38</c:f>
              <c:numCache>
                <c:formatCode>General</c:formatCode>
                <c:ptCount val="33"/>
                <c:pt idx="0">
                  <c:v>1.0000000000000033E-3</c:v>
                </c:pt>
                <c:pt idx="1">
                  <c:v>1.0000000000000033E-3</c:v>
                </c:pt>
                <c:pt idx="2">
                  <c:v>1.3333333333333361E-3</c:v>
                </c:pt>
                <c:pt idx="3">
                  <c:v>2.0000000000000052E-3</c:v>
                </c:pt>
                <c:pt idx="4">
                  <c:v>3.0400000000000062E-3</c:v>
                </c:pt>
                <c:pt idx="5">
                  <c:v>3.8000000000000052E-3</c:v>
                </c:pt>
                <c:pt idx="6">
                  <c:v>4.8857142857142884E-3</c:v>
                </c:pt>
                <c:pt idx="7">
                  <c:v>5.5574999999999991E-3</c:v>
                </c:pt>
                <c:pt idx="8">
                  <c:v>6.4220000000000024E-3</c:v>
                </c:pt>
                <c:pt idx="9">
                  <c:v>6.9357600000000304E-3</c:v>
                </c:pt>
                <c:pt idx="10">
                  <c:v>7.5662836363636536E-3</c:v>
                </c:pt>
                <c:pt idx="11">
                  <c:v>8.3229120000000208E-3</c:v>
                </c:pt>
                <c:pt idx="12">
                  <c:v>8.4509568000000462E-3</c:v>
                </c:pt>
                <c:pt idx="13">
                  <c:v>8.6320487314285703E-3</c:v>
                </c:pt>
                <c:pt idx="14">
                  <c:v>8.4594077568000605E-3</c:v>
                </c:pt>
                <c:pt idx="15">
                  <c:v>8.3272295106000208E-3</c:v>
                </c:pt>
                <c:pt idx="16">
                  <c:v>7.8373924805647428E-3</c:v>
                </c:pt>
                <c:pt idx="17">
                  <c:v>7.4019817872000154E-3</c:v>
                </c:pt>
                <c:pt idx="18">
                  <c:v>7.0124037983999993E-3</c:v>
                </c:pt>
                <c:pt idx="19">
                  <c:v>6.6617836084799991E-3</c:v>
                </c:pt>
                <c:pt idx="20">
                  <c:v>6.3445558175999816E-3</c:v>
                </c:pt>
                <c:pt idx="21">
                  <c:v>6.0561669167999987E-3</c:v>
                </c:pt>
                <c:pt idx="22">
                  <c:v>5.7928553117217382E-3</c:v>
                </c:pt>
                <c:pt idx="23">
                  <c:v>5.5514863403999986E-3</c:v>
                </c:pt>
                <c:pt idx="24">
                  <c:v>5.3294268867839995E-3</c:v>
                </c:pt>
                <c:pt idx="25">
                  <c:v>5.1244489295999875E-3</c:v>
                </c:pt>
                <c:pt idx="26">
                  <c:v>4.9346545247999996E-3</c:v>
                </c:pt>
                <c:pt idx="27">
                  <c:v>4.7584168631999955E-3</c:v>
                </c:pt>
                <c:pt idx="28">
                  <c:v>4.5943335230896583E-3</c:v>
                </c:pt>
                <c:pt idx="29">
                  <c:v>4.4411890723199997E-3</c:v>
                </c:pt>
                <c:pt idx="30">
                  <c:v>4.2979249086967696E-3</c:v>
                </c:pt>
                <c:pt idx="31">
                  <c:v>4.1636147552999965E-3</c:v>
                </c:pt>
                <c:pt idx="32">
                  <c:v>4.0374446111999997E-3</c:v>
                </c:pt>
              </c:numCache>
            </c:numRef>
          </c:val>
        </c:ser>
        <c:marker val="1"/>
        <c:axId val="202240768"/>
        <c:axId val="202242688"/>
      </c:lineChart>
      <c:catAx>
        <c:axId val="202240768"/>
        <c:scaling>
          <c:orientation val="minMax"/>
        </c:scaling>
        <c:axPos val="b"/>
        <c:tickLblPos val="nextTo"/>
        <c:crossAx val="202242688"/>
        <c:crosses val="autoZero"/>
        <c:auto val="1"/>
        <c:lblAlgn val="ctr"/>
        <c:lblOffset val="100"/>
      </c:catAx>
      <c:valAx>
        <c:axId val="2022426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202240768"/>
        <c:crosses val="autoZero"/>
        <c:crossBetween val="between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3200" baseline="0">
                <a:solidFill>
                  <a:srgbClr val="FF0000"/>
                </a:solidFill>
              </a:defRPr>
            </a:pPr>
            <a:r>
              <a:rPr lang="en-US" sz="3200" baseline="0">
                <a:solidFill>
                  <a:srgbClr val="FF0000"/>
                </a:solidFill>
              </a:rPr>
              <a:t>p</a:t>
            </a:r>
            <a:endParaRPr lang="ru-RU" sz="3200" baseline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7547222222222317"/>
          <c:y val="5.5555555555555455E-2"/>
        </c:manualLayout>
      </c:layout>
      <c:overlay val="1"/>
    </c:title>
    <c:plotArea>
      <c:layout/>
      <c:lineChart>
        <c:grouping val="standard"/>
        <c:ser>
          <c:idx val="0"/>
          <c:order val="0"/>
          <c:spPr>
            <a:ln w="53975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val>
            <c:numRef>
              <c:f>Лист5!$D$6:$D$38</c:f>
              <c:numCache>
                <c:formatCode>General</c:formatCode>
                <c:ptCount val="33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15.2</c:v>
                </c:pt>
                <c:pt idx="5">
                  <c:v>22.799999999999986</c:v>
                </c:pt>
                <c:pt idx="6">
                  <c:v>34.20000000000001</c:v>
                </c:pt>
                <c:pt idx="7">
                  <c:v>44.46</c:v>
                </c:pt>
                <c:pt idx="8">
                  <c:v>57.798000000000116</c:v>
                </c:pt>
                <c:pt idx="9">
                  <c:v>69.357599999999991</c:v>
                </c:pt>
                <c:pt idx="10">
                  <c:v>83.229119999999995</c:v>
                </c:pt>
                <c:pt idx="11">
                  <c:v>99.874943999999971</c:v>
                </c:pt>
                <c:pt idx="12">
                  <c:v>109.86243839999963</c:v>
                </c:pt>
                <c:pt idx="13">
                  <c:v>120.84868223999995</c:v>
                </c:pt>
                <c:pt idx="14">
                  <c:v>126.89111635199998</c:v>
                </c:pt>
                <c:pt idx="15">
                  <c:v>133.23567216959947</c:v>
                </c:pt>
                <c:pt idx="16">
                  <c:v>133.23567216959947</c:v>
                </c:pt>
                <c:pt idx="17">
                  <c:v>133.23567216959947</c:v>
                </c:pt>
                <c:pt idx="18">
                  <c:v>133.23567216959947</c:v>
                </c:pt>
                <c:pt idx="19">
                  <c:v>133.23567216959947</c:v>
                </c:pt>
                <c:pt idx="20">
                  <c:v>133.23567216959947</c:v>
                </c:pt>
                <c:pt idx="21">
                  <c:v>133.23567216959947</c:v>
                </c:pt>
                <c:pt idx="22">
                  <c:v>133.23567216959947</c:v>
                </c:pt>
                <c:pt idx="23">
                  <c:v>133.23567216959947</c:v>
                </c:pt>
                <c:pt idx="24">
                  <c:v>133.23567216959947</c:v>
                </c:pt>
                <c:pt idx="25">
                  <c:v>133.23567216959947</c:v>
                </c:pt>
                <c:pt idx="26">
                  <c:v>133.23567216959947</c:v>
                </c:pt>
                <c:pt idx="27">
                  <c:v>133.23567216959947</c:v>
                </c:pt>
                <c:pt idx="28">
                  <c:v>133.23567216959947</c:v>
                </c:pt>
                <c:pt idx="29">
                  <c:v>133.23567216959947</c:v>
                </c:pt>
                <c:pt idx="30">
                  <c:v>133.23567216959947</c:v>
                </c:pt>
                <c:pt idx="31">
                  <c:v>133.23567216959947</c:v>
                </c:pt>
                <c:pt idx="32">
                  <c:v>133.23567216959947</c:v>
                </c:pt>
              </c:numCache>
            </c:numRef>
          </c:val>
        </c:ser>
        <c:marker val="1"/>
        <c:axId val="202623616"/>
        <c:axId val="202741248"/>
      </c:lineChart>
      <c:catAx>
        <c:axId val="202623616"/>
        <c:scaling>
          <c:orientation val="minMax"/>
        </c:scaling>
        <c:axPos val="b"/>
        <c:tickLblPos val="nextTo"/>
        <c:crossAx val="202741248"/>
        <c:crosses val="autoZero"/>
        <c:auto val="1"/>
        <c:lblAlgn val="ctr"/>
        <c:lblOffset val="100"/>
      </c:catAx>
      <c:valAx>
        <c:axId val="2027412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202623616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3200" baseline="0"/>
            </a:pPr>
            <a:r>
              <a:rPr lang="en-US" sz="3200" baseline="0"/>
              <a:t>q</a:t>
            </a:r>
            <a:endParaRPr lang="ru-RU" sz="3200" baseline="0"/>
          </a:p>
        </c:rich>
      </c:tx>
      <c:layout/>
      <c:overlay val="1"/>
    </c:title>
    <c:plotArea>
      <c:layout/>
      <c:lineChart>
        <c:grouping val="standard"/>
        <c:ser>
          <c:idx val="0"/>
          <c:order val="0"/>
          <c:spPr>
            <a:ln w="53975">
              <a:solidFill>
                <a:srgbClr val="00B0F0"/>
              </a:solidFill>
            </a:ln>
          </c:spPr>
          <c:marker>
            <c:spPr>
              <a:solidFill>
                <a:srgbClr val="00B0F0"/>
              </a:solidFill>
            </c:spPr>
          </c:marker>
          <c:val>
            <c:numRef>
              <c:f>Лист5!$E$7:$E$38</c:f>
              <c:numCache>
                <c:formatCode>_-* #,##0.00_р_._-;\-* #,##0.00_р_._-;_-* "-"??_р_._-;_-@_-</c:formatCode>
                <c:ptCount val="32"/>
                <c:pt idx="0">
                  <c:v>13.000000000000002</c:v>
                </c:pt>
                <c:pt idx="1">
                  <c:v>14.3</c:v>
                </c:pt>
                <c:pt idx="2">
                  <c:v>14.776666666666674</c:v>
                </c:pt>
                <c:pt idx="3">
                  <c:v>14.924433333333329</c:v>
                </c:pt>
                <c:pt idx="4">
                  <c:v>15.372166333333364</c:v>
                </c:pt>
                <c:pt idx="5">
                  <c:v>15.628369105555498</c:v>
                </c:pt>
                <c:pt idx="6">
                  <c:v>16.052567695563486</c:v>
                </c:pt>
                <c:pt idx="7">
                  <c:v>16.373619049474726</c:v>
                </c:pt>
                <c:pt idx="8">
                  <c:v>16.77386307068414</c:v>
                </c:pt>
                <c:pt idx="9">
                  <c:v>17.109340332097823</c:v>
                </c:pt>
                <c:pt idx="10">
                  <c:v>17.389311355713929</c:v>
                </c:pt>
                <c:pt idx="11">
                  <c:v>17.79506195401396</c:v>
                </c:pt>
                <c:pt idx="12">
                  <c:v>18.164651702289635</c:v>
                </c:pt>
                <c:pt idx="13">
                  <c:v>18.592818492415031</c:v>
                </c:pt>
                <c:pt idx="14">
                  <c:v>18.995662893083949</c:v>
                </c:pt>
                <c:pt idx="15">
                  <c:v>19.47055446541113</c:v>
                </c:pt>
                <c:pt idx="16">
                  <c:v>19.928685158714913</c:v>
                </c:pt>
                <c:pt idx="17">
                  <c:v>20.37154482890859</c:v>
                </c:pt>
                <c:pt idx="18">
                  <c:v>20.800419456885599</c:v>
                </c:pt>
                <c:pt idx="19">
                  <c:v>21.21642784602323</c:v>
                </c:pt>
                <c:pt idx="20">
                  <c:v>21.620550281185629</c:v>
                </c:pt>
                <c:pt idx="21">
                  <c:v>22.013651195389031</c:v>
                </c:pt>
                <c:pt idx="22">
                  <c:v>22.396497303134922</c:v>
                </c:pt>
                <c:pt idx="23">
                  <c:v>22.769772258187082</c:v>
                </c:pt>
                <c:pt idx="24">
                  <c:v>23.134088614318244</c:v>
                </c:pt>
                <c:pt idx="25">
                  <c:v>23.48999766992301</c:v>
                </c:pt>
                <c:pt idx="26">
                  <c:v>23.837997635403461</c:v>
                </c:pt>
                <c:pt idx="27">
                  <c:v>24.178540458766289</c:v>
                </c:pt>
                <c:pt idx="28">
                  <c:v>24.512037568542389</c:v>
                </c:pt>
                <c:pt idx="29">
                  <c:v>24.838864736122964</c:v>
                </c:pt>
                <c:pt idx="30">
                  <c:v>25.159366216589067</c:v>
                </c:pt>
                <c:pt idx="31">
                  <c:v>25.473858294296502</c:v>
                </c:pt>
              </c:numCache>
            </c:numRef>
          </c:val>
        </c:ser>
        <c:marker val="1"/>
        <c:axId val="202827264"/>
        <c:axId val="202829184"/>
      </c:lineChart>
      <c:catAx>
        <c:axId val="202827264"/>
        <c:scaling>
          <c:orientation val="minMax"/>
        </c:scaling>
        <c:axPos val="b"/>
        <c:tickLblPos val="nextTo"/>
        <c:crossAx val="202829184"/>
        <c:crosses val="autoZero"/>
        <c:auto val="1"/>
        <c:lblAlgn val="ctr"/>
        <c:lblOffset val="100"/>
      </c:catAx>
      <c:valAx>
        <c:axId val="202829184"/>
        <c:scaling>
          <c:orientation val="minMax"/>
        </c:scaling>
        <c:axPos val="l"/>
        <c:majorGridlines/>
        <c:numFmt formatCode="#,##0" sourceLinked="0"/>
        <c:tickLblPos val="nextTo"/>
        <c:crossAx val="202827264"/>
        <c:crosses val="autoZero"/>
        <c:crossBetween val="between"/>
      </c:valAx>
    </c:plotArea>
    <c:plotVisOnly val="1"/>
  </c:chart>
  <c:txPr>
    <a:bodyPr/>
    <a:lstStyle/>
    <a:p>
      <a:pPr>
        <a:defRPr sz="1600" baseline="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scatterChart>
        <c:scatterStyle val="lineMarker"/>
        <c:ser>
          <c:idx val="0"/>
          <c:order val="0"/>
          <c:tx>
            <c:strRef>
              <c:f>Лист5!$X$5</c:f>
              <c:strCache>
                <c:ptCount val="1"/>
                <c:pt idx="0">
                  <c:v>z1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xVal>
            <c:numRef>
              <c:f>Лист5!$W$6:$W$38</c:f>
              <c:numCache>
                <c:formatCode>General</c:formatCode>
                <c:ptCount val="33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  <c:pt idx="5">
                  <c:v>6000</c:v>
                </c:pt>
                <c:pt idx="6">
                  <c:v>7000</c:v>
                </c:pt>
                <c:pt idx="7">
                  <c:v>8000</c:v>
                </c:pt>
                <c:pt idx="8">
                  <c:v>9000</c:v>
                </c:pt>
                <c:pt idx="9">
                  <c:v>10000</c:v>
                </c:pt>
                <c:pt idx="10">
                  <c:v>11000</c:v>
                </c:pt>
                <c:pt idx="11">
                  <c:v>12000</c:v>
                </c:pt>
                <c:pt idx="12">
                  <c:v>13000</c:v>
                </c:pt>
                <c:pt idx="13">
                  <c:v>14000</c:v>
                </c:pt>
                <c:pt idx="14">
                  <c:v>15000</c:v>
                </c:pt>
                <c:pt idx="15">
                  <c:v>16000</c:v>
                </c:pt>
                <c:pt idx="16">
                  <c:v>17000</c:v>
                </c:pt>
                <c:pt idx="17">
                  <c:v>18000</c:v>
                </c:pt>
                <c:pt idx="18">
                  <c:v>19000</c:v>
                </c:pt>
                <c:pt idx="19">
                  <c:v>20000</c:v>
                </c:pt>
                <c:pt idx="20">
                  <c:v>21000</c:v>
                </c:pt>
                <c:pt idx="21">
                  <c:v>22000</c:v>
                </c:pt>
                <c:pt idx="22">
                  <c:v>23000</c:v>
                </c:pt>
                <c:pt idx="23">
                  <c:v>24000</c:v>
                </c:pt>
                <c:pt idx="24">
                  <c:v>25000</c:v>
                </c:pt>
                <c:pt idx="25">
                  <c:v>26000</c:v>
                </c:pt>
                <c:pt idx="26">
                  <c:v>27000</c:v>
                </c:pt>
                <c:pt idx="27">
                  <c:v>28000</c:v>
                </c:pt>
                <c:pt idx="28">
                  <c:v>29000</c:v>
                </c:pt>
                <c:pt idx="29">
                  <c:v>30000</c:v>
                </c:pt>
                <c:pt idx="30">
                  <c:v>31000</c:v>
                </c:pt>
                <c:pt idx="31">
                  <c:v>32000</c:v>
                </c:pt>
                <c:pt idx="32">
                  <c:v>33000</c:v>
                </c:pt>
              </c:numCache>
            </c:numRef>
          </c:xVal>
          <c:yVal>
            <c:numRef>
              <c:f>Лист5!$X$6:$X$38</c:f>
              <c:numCache>
                <c:formatCode>General</c:formatCode>
                <c:ptCount val="33"/>
                <c:pt idx="0">
                  <c:v>1.0000000000000033E-3</c:v>
                </c:pt>
                <c:pt idx="1">
                  <c:v>1.0000000000000033E-3</c:v>
                </c:pt>
                <c:pt idx="2">
                  <c:v>1.3333333333333361E-3</c:v>
                </c:pt>
                <c:pt idx="3">
                  <c:v>2.0000000000000052E-3</c:v>
                </c:pt>
                <c:pt idx="4">
                  <c:v>3.0400000000000062E-3</c:v>
                </c:pt>
                <c:pt idx="5">
                  <c:v>3.8000000000000052E-3</c:v>
                </c:pt>
                <c:pt idx="6">
                  <c:v>4.8857142857142884E-3</c:v>
                </c:pt>
                <c:pt idx="7">
                  <c:v>5.5574999999999991E-3</c:v>
                </c:pt>
                <c:pt idx="8">
                  <c:v>6.4220000000000024E-3</c:v>
                </c:pt>
                <c:pt idx="9">
                  <c:v>6.9357600000000304E-3</c:v>
                </c:pt>
                <c:pt idx="10">
                  <c:v>7.5662836363636536E-3</c:v>
                </c:pt>
                <c:pt idx="11">
                  <c:v>8.3229120000000208E-3</c:v>
                </c:pt>
                <c:pt idx="12">
                  <c:v>8.4509568000000462E-3</c:v>
                </c:pt>
                <c:pt idx="13">
                  <c:v>8.6320487314285703E-3</c:v>
                </c:pt>
              </c:numCache>
            </c:numRef>
          </c:yVal>
        </c:ser>
        <c:ser>
          <c:idx val="1"/>
          <c:order val="1"/>
          <c:tx>
            <c:strRef>
              <c:f>Лист5!$Y$5</c:f>
              <c:strCache>
                <c:ptCount val="1"/>
                <c:pt idx="0">
                  <c:v>z2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2"/>
          </c:marker>
          <c:xVal>
            <c:numRef>
              <c:f>Лист5!$W$6:$W$38</c:f>
              <c:numCache>
                <c:formatCode>General</c:formatCode>
                <c:ptCount val="33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  <c:pt idx="5">
                  <c:v>6000</c:v>
                </c:pt>
                <c:pt idx="6">
                  <c:v>7000</c:v>
                </c:pt>
                <c:pt idx="7">
                  <c:v>8000</c:v>
                </c:pt>
                <c:pt idx="8">
                  <c:v>9000</c:v>
                </c:pt>
                <c:pt idx="9">
                  <c:v>10000</c:v>
                </c:pt>
                <c:pt idx="10">
                  <c:v>11000</c:v>
                </c:pt>
                <c:pt idx="11">
                  <c:v>12000</c:v>
                </c:pt>
                <c:pt idx="12">
                  <c:v>13000</c:v>
                </c:pt>
                <c:pt idx="13">
                  <c:v>14000</c:v>
                </c:pt>
                <c:pt idx="14">
                  <c:v>15000</c:v>
                </c:pt>
                <c:pt idx="15">
                  <c:v>16000</c:v>
                </c:pt>
                <c:pt idx="16">
                  <c:v>17000</c:v>
                </c:pt>
                <c:pt idx="17">
                  <c:v>18000</c:v>
                </c:pt>
                <c:pt idx="18">
                  <c:v>19000</c:v>
                </c:pt>
                <c:pt idx="19">
                  <c:v>20000</c:v>
                </c:pt>
                <c:pt idx="20">
                  <c:v>21000</c:v>
                </c:pt>
                <c:pt idx="21">
                  <c:v>22000</c:v>
                </c:pt>
                <c:pt idx="22">
                  <c:v>23000</c:v>
                </c:pt>
                <c:pt idx="23">
                  <c:v>24000</c:v>
                </c:pt>
                <c:pt idx="24">
                  <c:v>25000</c:v>
                </c:pt>
                <c:pt idx="25">
                  <c:v>26000</c:v>
                </c:pt>
                <c:pt idx="26">
                  <c:v>27000</c:v>
                </c:pt>
                <c:pt idx="27">
                  <c:v>28000</c:v>
                </c:pt>
                <c:pt idx="28">
                  <c:v>29000</c:v>
                </c:pt>
                <c:pt idx="29">
                  <c:v>30000</c:v>
                </c:pt>
                <c:pt idx="30">
                  <c:v>31000</c:v>
                </c:pt>
                <c:pt idx="31">
                  <c:v>32000</c:v>
                </c:pt>
                <c:pt idx="32">
                  <c:v>33000</c:v>
                </c:pt>
              </c:numCache>
            </c:numRef>
          </c:xVal>
          <c:yVal>
            <c:numRef>
              <c:f>Лист5!$Y$6:$Y$38</c:f>
              <c:numCache>
                <c:formatCode>General</c:formatCode>
                <c:ptCount val="33"/>
                <c:pt idx="14">
                  <c:v>8.4594077568000605E-3</c:v>
                </c:pt>
                <c:pt idx="15">
                  <c:v>8.3272295106000208E-3</c:v>
                </c:pt>
                <c:pt idx="16">
                  <c:v>7.8373924805647428E-3</c:v>
                </c:pt>
                <c:pt idx="17">
                  <c:v>7.4019817872000154E-3</c:v>
                </c:pt>
                <c:pt idx="18">
                  <c:v>7.0124037983999993E-3</c:v>
                </c:pt>
                <c:pt idx="19">
                  <c:v>6.6617836084799991E-3</c:v>
                </c:pt>
                <c:pt idx="20">
                  <c:v>6.3445558175999816E-3</c:v>
                </c:pt>
                <c:pt idx="21">
                  <c:v>6.0561669167999987E-3</c:v>
                </c:pt>
                <c:pt idx="22">
                  <c:v>5.7928553117217382E-3</c:v>
                </c:pt>
                <c:pt idx="23">
                  <c:v>5.5514863403999986E-3</c:v>
                </c:pt>
                <c:pt idx="24">
                  <c:v>5.3294268867839995E-3</c:v>
                </c:pt>
                <c:pt idx="25">
                  <c:v>5.1244489295999875E-3</c:v>
                </c:pt>
                <c:pt idx="26">
                  <c:v>4.9346545247999996E-3</c:v>
                </c:pt>
                <c:pt idx="27">
                  <c:v>4.7584168631999955E-3</c:v>
                </c:pt>
                <c:pt idx="28">
                  <c:v>4.5943335230896583E-3</c:v>
                </c:pt>
                <c:pt idx="29">
                  <c:v>4.4411890723199997E-3</c:v>
                </c:pt>
                <c:pt idx="30">
                  <c:v>4.2979249086967696E-3</c:v>
                </c:pt>
                <c:pt idx="31">
                  <c:v>4.1636147552999965E-3</c:v>
                </c:pt>
                <c:pt idx="32">
                  <c:v>4.0374446111999997E-3</c:v>
                </c:pt>
              </c:numCache>
            </c:numRef>
          </c:yVal>
        </c:ser>
        <c:axId val="203027584"/>
        <c:axId val="203029888"/>
      </c:scatterChart>
      <c:valAx>
        <c:axId val="2030275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3200" baseline="0"/>
                </a:pPr>
                <a:r>
                  <a:rPr lang="ru-RU" sz="3200" baseline="0"/>
                  <a:t>Доход</a:t>
                </a:r>
              </a:p>
              <a:p>
                <a:pPr>
                  <a:defRPr sz="3200" baseline="0"/>
                </a:pPr>
                <a:endParaRPr lang="en-US" sz="3200" baseline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203029888"/>
        <c:crosses val="autoZero"/>
        <c:crossBetween val="midCat"/>
      </c:valAx>
      <c:valAx>
        <c:axId val="203029888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3200" baseline="0"/>
                </a:pPr>
                <a:r>
                  <a:rPr lang="en-US" sz="3200" baseline="0"/>
                  <a:t>Z</a:t>
                </a:r>
                <a:endParaRPr lang="ru-RU" sz="3200" baseline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203027584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2600" baseline="0"/>
          </a:pPr>
          <a:endParaRPr lang="ru-RU"/>
        </a:p>
      </c:txPr>
    </c:legend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Лист1!$W$16</c:f>
              <c:strCache>
                <c:ptCount val="1"/>
                <c:pt idx="0">
                  <c:v>Яиц/душу</c:v>
                </c:pt>
              </c:strCache>
            </c:strRef>
          </c:tx>
          <c:cat>
            <c:numRef>
              <c:f>Лист1!$V$17:$V$95</c:f>
              <c:numCache>
                <c:formatCode>General</c:formatCode>
                <c:ptCount val="79"/>
                <c:pt idx="0">
                  <c:v>1929</c:v>
                </c:pt>
                <c:pt idx="1">
                  <c:v>1930</c:v>
                </c:pt>
                <c:pt idx="2">
                  <c:v>1931</c:v>
                </c:pt>
                <c:pt idx="3">
                  <c:v>1932</c:v>
                </c:pt>
                <c:pt idx="4">
                  <c:v>1933</c:v>
                </c:pt>
                <c:pt idx="5">
                  <c:v>1934</c:v>
                </c:pt>
                <c:pt idx="6">
                  <c:v>1935</c:v>
                </c:pt>
                <c:pt idx="7">
                  <c:v>1936</c:v>
                </c:pt>
                <c:pt idx="8">
                  <c:v>1937</c:v>
                </c:pt>
                <c:pt idx="9">
                  <c:v>1938</c:v>
                </c:pt>
                <c:pt idx="10">
                  <c:v>1939</c:v>
                </c:pt>
                <c:pt idx="11">
                  <c:v>1940</c:v>
                </c:pt>
                <c:pt idx="12">
                  <c:v>1941</c:v>
                </c:pt>
                <c:pt idx="13">
                  <c:v>1942</c:v>
                </c:pt>
                <c:pt idx="14">
                  <c:v>1943</c:v>
                </c:pt>
                <c:pt idx="15">
                  <c:v>1944</c:v>
                </c:pt>
                <c:pt idx="16">
                  <c:v>1945</c:v>
                </c:pt>
                <c:pt idx="17">
                  <c:v>1946</c:v>
                </c:pt>
                <c:pt idx="18">
                  <c:v>1947</c:v>
                </c:pt>
                <c:pt idx="19">
                  <c:v>1948</c:v>
                </c:pt>
                <c:pt idx="20">
                  <c:v>1949</c:v>
                </c:pt>
                <c:pt idx="21">
                  <c:v>1950</c:v>
                </c:pt>
                <c:pt idx="22">
                  <c:v>1951</c:v>
                </c:pt>
                <c:pt idx="23">
                  <c:v>1952</c:v>
                </c:pt>
                <c:pt idx="24">
                  <c:v>1953</c:v>
                </c:pt>
                <c:pt idx="25">
                  <c:v>1954</c:v>
                </c:pt>
                <c:pt idx="26">
                  <c:v>1955</c:v>
                </c:pt>
                <c:pt idx="27">
                  <c:v>1956</c:v>
                </c:pt>
                <c:pt idx="28">
                  <c:v>1957</c:v>
                </c:pt>
                <c:pt idx="29">
                  <c:v>1958</c:v>
                </c:pt>
                <c:pt idx="30">
                  <c:v>1959</c:v>
                </c:pt>
                <c:pt idx="31">
                  <c:v>1960</c:v>
                </c:pt>
                <c:pt idx="32">
                  <c:v>1961</c:v>
                </c:pt>
                <c:pt idx="33">
                  <c:v>1962</c:v>
                </c:pt>
                <c:pt idx="34">
                  <c:v>1963</c:v>
                </c:pt>
                <c:pt idx="35">
                  <c:v>1964</c:v>
                </c:pt>
                <c:pt idx="36">
                  <c:v>1965</c:v>
                </c:pt>
                <c:pt idx="37">
                  <c:v>1966</c:v>
                </c:pt>
                <c:pt idx="38">
                  <c:v>1967</c:v>
                </c:pt>
                <c:pt idx="39">
                  <c:v>1968</c:v>
                </c:pt>
                <c:pt idx="40">
                  <c:v>1969</c:v>
                </c:pt>
                <c:pt idx="41">
                  <c:v>1970</c:v>
                </c:pt>
                <c:pt idx="42">
                  <c:v>1971</c:v>
                </c:pt>
                <c:pt idx="43">
                  <c:v>1972</c:v>
                </c:pt>
                <c:pt idx="44">
                  <c:v>1973</c:v>
                </c:pt>
                <c:pt idx="45">
                  <c:v>1974</c:v>
                </c:pt>
                <c:pt idx="46">
                  <c:v>1975</c:v>
                </c:pt>
                <c:pt idx="47">
                  <c:v>1976</c:v>
                </c:pt>
                <c:pt idx="48">
                  <c:v>1977</c:v>
                </c:pt>
                <c:pt idx="49">
                  <c:v>1978</c:v>
                </c:pt>
                <c:pt idx="50">
                  <c:v>1979</c:v>
                </c:pt>
                <c:pt idx="51">
                  <c:v>1980</c:v>
                </c:pt>
                <c:pt idx="52">
                  <c:v>1981</c:v>
                </c:pt>
                <c:pt idx="53">
                  <c:v>1982</c:v>
                </c:pt>
                <c:pt idx="54">
                  <c:v>1983</c:v>
                </c:pt>
                <c:pt idx="55">
                  <c:v>1984</c:v>
                </c:pt>
                <c:pt idx="56">
                  <c:v>1985</c:v>
                </c:pt>
                <c:pt idx="57">
                  <c:v>1986</c:v>
                </c:pt>
                <c:pt idx="58">
                  <c:v>1987</c:v>
                </c:pt>
                <c:pt idx="59">
                  <c:v>1988</c:v>
                </c:pt>
                <c:pt idx="60">
                  <c:v>1989</c:v>
                </c:pt>
                <c:pt idx="61">
                  <c:v>1990</c:v>
                </c:pt>
                <c:pt idx="62">
                  <c:v>1991</c:v>
                </c:pt>
                <c:pt idx="63">
                  <c:v>1992</c:v>
                </c:pt>
                <c:pt idx="64">
                  <c:v>1993</c:v>
                </c:pt>
                <c:pt idx="65">
                  <c:v>1994</c:v>
                </c:pt>
                <c:pt idx="66">
                  <c:v>1995</c:v>
                </c:pt>
                <c:pt idx="67">
                  <c:v>1996</c:v>
                </c:pt>
                <c:pt idx="68">
                  <c:v>1997</c:v>
                </c:pt>
                <c:pt idx="69">
                  <c:v>1998</c:v>
                </c:pt>
                <c:pt idx="70">
                  <c:v>1999</c:v>
                </c:pt>
                <c:pt idx="71">
                  <c:v>2000</c:v>
                </c:pt>
                <c:pt idx="72">
                  <c:v>2001</c:v>
                </c:pt>
                <c:pt idx="73">
                  <c:v>2002</c:v>
                </c:pt>
                <c:pt idx="74">
                  <c:v>2003</c:v>
                </c:pt>
                <c:pt idx="75">
                  <c:v>2004</c:v>
                </c:pt>
                <c:pt idx="76">
                  <c:v>2005</c:v>
                </c:pt>
                <c:pt idx="77">
                  <c:v>2006</c:v>
                </c:pt>
                <c:pt idx="78">
                  <c:v>2007</c:v>
                </c:pt>
              </c:numCache>
            </c:numRef>
          </c:cat>
          <c:val>
            <c:numRef>
              <c:f>Лист1!$W$17:$W$95</c:f>
              <c:numCache>
                <c:formatCode>#,##0</c:formatCode>
                <c:ptCount val="79"/>
                <c:pt idx="0">
                  <c:v>324.34501958658734</c:v>
                </c:pt>
                <c:pt idx="1">
                  <c:v>321.07607883884793</c:v>
                </c:pt>
                <c:pt idx="2">
                  <c:v>322.43481622888623</c:v>
                </c:pt>
                <c:pt idx="3">
                  <c:v>303.50879158696745</c:v>
                </c:pt>
                <c:pt idx="4">
                  <c:v>287.3651046224839</c:v>
                </c:pt>
                <c:pt idx="5">
                  <c:v>279.76123651025813</c:v>
                </c:pt>
                <c:pt idx="6">
                  <c:v>270.88896217082032</c:v>
                </c:pt>
                <c:pt idx="7">
                  <c:v>279.78280712430092</c:v>
                </c:pt>
                <c:pt idx="8">
                  <c:v>298.4893107218461</c:v>
                </c:pt>
                <c:pt idx="9">
                  <c:v>300.65230939685642</c:v>
                </c:pt>
                <c:pt idx="10">
                  <c:v>303.37485117684787</c:v>
                </c:pt>
                <c:pt idx="11">
                  <c:v>309.2323761372063</c:v>
                </c:pt>
                <c:pt idx="12">
                  <c:v>303.73487653858263</c:v>
                </c:pt>
                <c:pt idx="13">
                  <c:v>311.61916061100402</c:v>
                </c:pt>
                <c:pt idx="14">
                  <c:v>345.92267019650575</c:v>
                </c:pt>
                <c:pt idx="15">
                  <c:v>358.59274406237125</c:v>
                </c:pt>
                <c:pt idx="16">
                  <c:v>404.56005945915024</c:v>
                </c:pt>
                <c:pt idx="17">
                  <c:v>369.74418094759824</c:v>
                </c:pt>
                <c:pt idx="18">
                  <c:v>374.01190624869855</c:v>
                </c:pt>
                <c:pt idx="19">
                  <c:v>383.89590195797598</c:v>
                </c:pt>
                <c:pt idx="20">
                  <c:v>373.02490816955788</c:v>
                </c:pt>
                <c:pt idx="21">
                  <c:v>379.62527359510568</c:v>
                </c:pt>
                <c:pt idx="22">
                  <c:v>384.46168504151331</c:v>
                </c:pt>
                <c:pt idx="23">
                  <c:v>378.37379104705826</c:v>
                </c:pt>
                <c:pt idx="24">
                  <c:v>368.02431610942244</c:v>
                </c:pt>
                <c:pt idx="25">
                  <c:v>364.6303058667043</c:v>
                </c:pt>
                <c:pt idx="26">
                  <c:v>360.02831644229252</c:v>
                </c:pt>
                <c:pt idx="27">
                  <c:v>357.5289648735889</c:v>
                </c:pt>
                <c:pt idx="28">
                  <c:v>350.68019664397394</c:v>
                </c:pt>
                <c:pt idx="29">
                  <c:v>343.23565386669395</c:v>
                </c:pt>
                <c:pt idx="30">
                  <c:v>341.10203136559494</c:v>
                </c:pt>
                <c:pt idx="31">
                  <c:v>323.80758395093847</c:v>
                </c:pt>
                <c:pt idx="32">
                  <c:v>318.16713938080795</c:v>
                </c:pt>
                <c:pt idx="33">
                  <c:v>316.0567819961617</c:v>
                </c:pt>
                <c:pt idx="34">
                  <c:v>307.35819744031426</c:v>
                </c:pt>
                <c:pt idx="35">
                  <c:v>308.39579131685502</c:v>
                </c:pt>
                <c:pt idx="36">
                  <c:v>305.10347241164573</c:v>
                </c:pt>
                <c:pt idx="37">
                  <c:v>306.34139194139175</c:v>
                </c:pt>
                <c:pt idx="38">
                  <c:v>314.27125689439993</c:v>
                </c:pt>
                <c:pt idx="39">
                  <c:v>309.40576365430036</c:v>
                </c:pt>
                <c:pt idx="40">
                  <c:v>302.84690181915084</c:v>
                </c:pt>
                <c:pt idx="41">
                  <c:v>302.20011999492795</c:v>
                </c:pt>
                <c:pt idx="42">
                  <c:v>303.30437129359871</c:v>
                </c:pt>
                <c:pt idx="43">
                  <c:v>296.6608994359114</c:v>
                </c:pt>
                <c:pt idx="44">
                  <c:v>282.44544615660493</c:v>
                </c:pt>
                <c:pt idx="45">
                  <c:v>277.25036307761366</c:v>
                </c:pt>
                <c:pt idx="46">
                  <c:v>270.44896278701481</c:v>
                </c:pt>
                <c:pt idx="47">
                  <c:v>264.50589616896372</c:v>
                </c:pt>
                <c:pt idx="48">
                  <c:v>261.87005057414905</c:v>
                </c:pt>
                <c:pt idx="49">
                  <c:v>266.38324819731781</c:v>
                </c:pt>
                <c:pt idx="50">
                  <c:v>271.38442643264966</c:v>
                </c:pt>
                <c:pt idx="51">
                  <c:v>266.1730699542432</c:v>
                </c:pt>
                <c:pt idx="52">
                  <c:v>259.66398545872005</c:v>
                </c:pt>
                <c:pt idx="53">
                  <c:v>259.4537125639568</c:v>
                </c:pt>
                <c:pt idx="54">
                  <c:v>255.71973934709598</c:v>
                </c:pt>
                <c:pt idx="55">
                  <c:v>255.69282864251025</c:v>
                </c:pt>
                <c:pt idx="56">
                  <c:v>250.90629736230741</c:v>
                </c:pt>
                <c:pt idx="57">
                  <c:v>249.37504413777623</c:v>
                </c:pt>
                <c:pt idx="58">
                  <c:v>249.71748102996642</c:v>
                </c:pt>
                <c:pt idx="59">
                  <c:v>242.68144858114209</c:v>
                </c:pt>
                <c:pt idx="60">
                  <c:v>233.38237980124697</c:v>
                </c:pt>
                <c:pt idx="61">
                  <c:v>230.5973162170375</c:v>
                </c:pt>
                <c:pt idx="62">
                  <c:v>229.38800519146486</c:v>
                </c:pt>
                <c:pt idx="63">
                  <c:v>230.13672604264789</c:v>
                </c:pt>
                <c:pt idx="64">
                  <c:v>230.16778912989176</c:v>
                </c:pt>
                <c:pt idx="65">
                  <c:v>231.59004304650838</c:v>
                </c:pt>
                <c:pt idx="66">
                  <c:v>228.79779559343774</c:v>
                </c:pt>
                <c:pt idx="67">
                  <c:v>229.91113484408547</c:v>
                </c:pt>
                <c:pt idx="68">
                  <c:v>230.7852054874833</c:v>
                </c:pt>
                <c:pt idx="69">
                  <c:v>235.62517067164038</c:v>
                </c:pt>
                <c:pt idx="70">
                  <c:v>245.99413523335531</c:v>
                </c:pt>
                <c:pt idx="71">
                  <c:v>247.26627122545455</c:v>
                </c:pt>
                <c:pt idx="72">
                  <c:v>248.72107183796228</c:v>
                </c:pt>
                <c:pt idx="73">
                  <c:v>250.93718666240781</c:v>
                </c:pt>
                <c:pt idx="74">
                  <c:v>250.80255517639938</c:v>
                </c:pt>
                <c:pt idx="75">
                  <c:v>252.6443898946506</c:v>
                </c:pt>
                <c:pt idx="76">
                  <c:v>251.03633181753696</c:v>
                </c:pt>
                <c:pt idx="77">
                  <c:v>252.95621322372691</c:v>
                </c:pt>
                <c:pt idx="78">
                  <c:v>245.06839844508175</c:v>
                </c:pt>
              </c:numCache>
            </c:numRef>
          </c:val>
        </c:ser>
        <c:ser>
          <c:idx val="1"/>
          <c:order val="1"/>
          <c:tx>
            <c:strRef>
              <c:f>Лист1!$X$16</c:f>
              <c:strCache>
                <c:ptCount val="1"/>
                <c:pt idx="0">
                  <c:v>Доля,10^4</c:v>
                </c:pt>
              </c:strCache>
            </c:strRef>
          </c:tx>
          <c:marker>
            <c:symbol val="square"/>
            <c:size val="7"/>
          </c:marker>
          <c:cat>
            <c:numRef>
              <c:f>Лист1!$V$17:$V$95</c:f>
              <c:numCache>
                <c:formatCode>General</c:formatCode>
                <c:ptCount val="79"/>
                <c:pt idx="0">
                  <c:v>1929</c:v>
                </c:pt>
                <c:pt idx="1">
                  <c:v>1930</c:v>
                </c:pt>
                <c:pt idx="2">
                  <c:v>1931</c:v>
                </c:pt>
                <c:pt idx="3">
                  <c:v>1932</c:v>
                </c:pt>
                <c:pt idx="4">
                  <c:v>1933</c:v>
                </c:pt>
                <c:pt idx="5">
                  <c:v>1934</c:v>
                </c:pt>
                <c:pt idx="6">
                  <c:v>1935</c:v>
                </c:pt>
                <c:pt idx="7">
                  <c:v>1936</c:v>
                </c:pt>
                <c:pt idx="8">
                  <c:v>1937</c:v>
                </c:pt>
                <c:pt idx="9">
                  <c:v>1938</c:v>
                </c:pt>
                <c:pt idx="10">
                  <c:v>1939</c:v>
                </c:pt>
                <c:pt idx="11">
                  <c:v>1940</c:v>
                </c:pt>
                <c:pt idx="12">
                  <c:v>1941</c:v>
                </c:pt>
                <c:pt idx="13">
                  <c:v>1942</c:v>
                </c:pt>
                <c:pt idx="14">
                  <c:v>1943</c:v>
                </c:pt>
                <c:pt idx="15">
                  <c:v>1944</c:v>
                </c:pt>
                <c:pt idx="16">
                  <c:v>1945</c:v>
                </c:pt>
                <c:pt idx="17">
                  <c:v>1946</c:v>
                </c:pt>
                <c:pt idx="18">
                  <c:v>1947</c:v>
                </c:pt>
                <c:pt idx="19">
                  <c:v>1948</c:v>
                </c:pt>
                <c:pt idx="20">
                  <c:v>1949</c:v>
                </c:pt>
                <c:pt idx="21">
                  <c:v>1950</c:v>
                </c:pt>
                <c:pt idx="22">
                  <c:v>1951</c:v>
                </c:pt>
                <c:pt idx="23">
                  <c:v>1952</c:v>
                </c:pt>
                <c:pt idx="24">
                  <c:v>1953</c:v>
                </c:pt>
                <c:pt idx="25">
                  <c:v>1954</c:v>
                </c:pt>
                <c:pt idx="26">
                  <c:v>1955</c:v>
                </c:pt>
                <c:pt idx="27">
                  <c:v>1956</c:v>
                </c:pt>
                <c:pt idx="28">
                  <c:v>1957</c:v>
                </c:pt>
                <c:pt idx="29">
                  <c:v>1958</c:v>
                </c:pt>
                <c:pt idx="30">
                  <c:v>1959</c:v>
                </c:pt>
                <c:pt idx="31">
                  <c:v>1960</c:v>
                </c:pt>
                <c:pt idx="32">
                  <c:v>1961</c:v>
                </c:pt>
                <c:pt idx="33">
                  <c:v>1962</c:v>
                </c:pt>
                <c:pt idx="34">
                  <c:v>1963</c:v>
                </c:pt>
                <c:pt idx="35">
                  <c:v>1964</c:v>
                </c:pt>
                <c:pt idx="36">
                  <c:v>1965</c:v>
                </c:pt>
                <c:pt idx="37">
                  <c:v>1966</c:v>
                </c:pt>
                <c:pt idx="38">
                  <c:v>1967</c:v>
                </c:pt>
                <c:pt idx="39">
                  <c:v>1968</c:v>
                </c:pt>
                <c:pt idx="40">
                  <c:v>1969</c:v>
                </c:pt>
                <c:pt idx="41">
                  <c:v>1970</c:v>
                </c:pt>
                <c:pt idx="42">
                  <c:v>1971</c:v>
                </c:pt>
                <c:pt idx="43">
                  <c:v>1972</c:v>
                </c:pt>
                <c:pt idx="44">
                  <c:v>1973</c:v>
                </c:pt>
                <c:pt idx="45">
                  <c:v>1974</c:v>
                </c:pt>
                <c:pt idx="46">
                  <c:v>1975</c:v>
                </c:pt>
                <c:pt idx="47">
                  <c:v>1976</c:v>
                </c:pt>
                <c:pt idx="48">
                  <c:v>1977</c:v>
                </c:pt>
                <c:pt idx="49">
                  <c:v>1978</c:v>
                </c:pt>
                <c:pt idx="50">
                  <c:v>1979</c:v>
                </c:pt>
                <c:pt idx="51">
                  <c:v>1980</c:v>
                </c:pt>
                <c:pt idx="52">
                  <c:v>1981</c:v>
                </c:pt>
                <c:pt idx="53">
                  <c:v>1982</c:v>
                </c:pt>
                <c:pt idx="54">
                  <c:v>1983</c:v>
                </c:pt>
                <c:pt idx="55">
                  <c:v>1984</c:v>
                </c:pt>
                <c:pt idx="56">
                  <c:v>1985</c:v>
                </c:pt>
                <c:pt idx="57">
                  <c:v>1986</c:v>
                </c:pt>
                <c:pt idx="58">
                  <c:v>1987</c:v>
                </c:pt>
                <c:pt idx="59">
                  <c:v>1988</c:v>
                </c:pt>
                <c:pt idx="60">
                  <c:v>1989</c:v>
                </c:pt>
                <c:pt idx="61">
                  <c:v>1990</c:v>
                </c:pt>
                <c:pt idx="62">
                  <c:v>1991</c:v>
                </c:pt>
                <c:pt idx="63">
                  <c:v>1992</c:v>
                </c:pt>
                <c:pt idx="64">
                  <c:v>1993</c:v>
                </c:pt>
                <c:pt idx="65">
                  <c:v>1994</c:v>
                </c:pt>
                <c:pt idx="66">
                  <c:v>1995</c:v>
                </c:pt>
                <c:pt idx="67">
                  <c:v>1996</c:v>
                </c:pt>
                <c:pt idx="68">
                  <c:v>1997</c:v>
                </c:pt>
                <c:pt idx="69">
                  <c:v>1998</c:v>
                </c:pt>
                <c:pt idx="70">
                  <c:v>1999</c:v>
                </c:pt>
                <c:pt idx="71">
                  <c:v>2000</c:v>
                </c:pt>
                <c:pt idx="72">
                  <c:v>2001</c:v>
                </c:pt>
                <c:pt idx="73">
                  <c:v>2002</c:v>
                </c:pt>
                <c:pt idx="74">
                  <c:v>2003</c:v>
                </c:pt>
                <c:pt idx="75">
                  <c:v>2004</c:v>
                </c:pt>
                <c:pt idx="76">
                  <c:v>2005</c:v>
                </c:pt>
                <c:pt idx="77">
                  <c:v>2006</c:v>
                </c:pt>
                <c:pt idx="78">
                  <c:v>2007</c:v>
                </c:pt>
              </c:numCache>
            </c:numRef>
          </c:cat>
          <c:val>
            <c:numRef>
              <c:f>Лист1!$X$17:$X$95</c:f>
              <c:numCache>
                <c:formatCode>#,##0</c:formatCode>
                <c:ptCount val="79"/>
                <c:pt idx="0">
                  <c:v>965.76046332046337</c:v>
                </c:pt>
                <c:pt idx="1">
                  <c:v>1043.5340168555301</c:v>
                </c:pt>
                <c:pt idx="2">
                  <c:v>1093.5401378935499</c:v>
                </c:pt>
                <c:pt idx="3">
                  <c:v>1511.5134226607724</c:v>
                </c:pt>
                <c:pt idx="4">
                  <c:v>1588.9380462572842</c:v>
                </c:pt>
                <c:pt idx="5">
                  <c:v>1057.958020347364</c:v>
                </c:pt>
                <c:pt idx="6">
                  <c:v>689.72592050678634</c:v>
                </c:pt>
                <c:pt idx="7">
                  <c:v>505.91069487845147</c:v>
                </c:pt>
                <c:pt idx="8">
                  <c:v>481.18409436129565</c:v>
                </c:pt>
                <c:pt idx="9">
                  <c:v>642.22528372686452</c:v>
                </c:pt>
                <c:pt idx="10">
                  <c:v>839.76264661551318</c:v>
                </c:pt>
                <c:pt idx="11">
                  <c:v>733.83287643238793</c:v>
                </c:pt>
                <c:pt idx="12">
                  <c:v>568.78365076056514</c:v>
                </c:pt>
                <c:pt idx="13">
                  <c:v>438.32072361675034</c:v>
                </c:pt>
                <c:pt idx="14">
                  <c:v>341.22876431645</c:v>
                </c:pt>
                <c:pt idx="15">
                  <c:v>327.71347125417947</c:v>
                </c:pt>
                <c:pt idx="16">
                  <c:v>473.84527636560534</c:v>
                </c:pt>
                <c:pt idx="17">
                  <c:v>584.99583716592258</c:v>
                </c:pt>
                <c:pt idx="18">
                  <c:v>682.25256033509447</c:v>
                </c:pt>
                <c:pt idx="19">
                  <c:v>566.70814297441484</c:v>
                </c:pt>
                <c:pt idx="20">
                  <c:v>654.59158889150956</c:v>
                </c:pt>
                <c:pt idx="21">
                  <c:v>614.85994085909931</c:v>
                </c:pt>
                <c:pt idx="22">
                  <c:v>658.65215569521126</c:v>
                </c:pt>
                <c:pt idx="23">
                  <c:v>649.60940104012207</c:v>
                </c:pt>
                <c:pt idx="24">
                  <c:v>580.78220617099782</c:v>
                </c:pt>
                <c:pt idx="25">
                  <c:v>469.39835072463183</c:v>
                </c:pt>
                <c:pt idx="26">
                  <c:v>569.50896531601052</c:v>
                </c:pt>
                <c:pt idx="27">
                  <c:v>476.1918612844093</c:v>
                </c:pt>
                <c:pt idx="28">
                  <c:v>517.51630019734466</c:v>
                </c:pt>
                <c:pt idx="29">
                  <c:v>390.22077258123778</c:v>
                </c:pt>
                <c:pt idx="30">
                  <c:v>392.59010706586628</c:v>
                </c:pt>
                <c:pt idx="31">
                  <c:v>362.58035880032674</c:v>
                </c:pt>
                <c:pt idx="32">
                  <c:v>319.77407716597264</c:v>
                </c:pt>
                <c:pt idx="33">
                  <c:v>321.67806541098065</c:v>
                </c:pt>
                <c:pt idx="34">
                  <c:v>245.40747491010796</c:v>
                </c:pt>
                <c:pt idx="35">
                  <c:v>267.22794682115597</c:v>
                </c:pt>
                <c:pt idx="36">
                  <c:v>243.59363368897775</c:v>
                </c:pt>
                <c:pt idx="37">
                  <c:v>214.21048209963837</c:v>
                </c:pt>
                <c:pt idx="38">
                  <c:v>214.27852062361021</c:v>
                </c:pt>
                <c:pt idx="39">
                  <c:v>190.96133292136901</c:v>
                </c:pt>
                <c:pt idx="40">
                  <c:v>173.95586583215118</c:v>
                </c:pt>
                <c:pt idx="41">
                  <c:v>193.41036597115021</c:v>
                </c:pt>
                <c:pt idx="45">
                  <c:v>154.48150665833884</c:v>
                </c:pt>
                <c:pt idx="46">
                  <c:v>124.7870369074989</c:v>
                </c:pt>
                <c:pt idx="47">
                  <c:v>111.25033711067357</c:v>
                </c:pt>
                <c:pt idx="48">
                  <c:v>164.64021083584913</c:v>
                </c:pt>
                <c:pt idx="49">
                  <c:v>132.58729060910119</c:v>
                </c:pt>
                <c:pt idx="50">
                  <c:v>126.4509502372468</c:v>
                </c:pt>
                <c:pt idx="51">
                  <c:v>127.15931025941038</c:v>
                </c:pt>
                <c:pt idx="52">
                  <c:v>100.75074242974081</c:v>
                </c:pt>
                <c:pt idx="53">
                  <c:v>96.381066279122393</c:v>
                </c:pt>
                <c:pt idx="54">
                  <c:v>96.307217727484229</c:v>
                </c:pt>
                <c:pt idx="55">
                  <c:v>87.583796934548843</c:v>
                </c:pt>
                <c:pt idx="56">
                  <c:v>87.215113385321857</c:v>
                </c:pt>
                <c:pt idx="57">
                  <c:v>75.341254826307335</c:v>
                </c:pt>
                <c:pt idx="58">
                  <c:v>80.797262649337654</c:v>
                </c:pt>
                <c:pt idx="59">
                  <c:v>69.009572621054943</c:v>
                </c:pt>
                <c:pt idx="60">
                  <c:v>60.312110877880016</c:v>
                </c:pt>
                <c:pt idx="61">
                  <c:v>58.064344603353724</c:v>
                </c:pt>
                <c:pt idx="62">
                  <c:v>48.728129768852398</c:v>
                </c:pt>
                <c:pt idx="63">
                  <c:v>50.822485639661345</c:v>
                </c:pt>
                <c:pt idx="64">
                  <c:v>61.831870651069217</c:v>
                </c:pt>
                <c:pt idx="65">
                  <c:v>58.291181530956067</c:v>
                </c:pt>
                <c:pt idx="66">
                  <c:v>51.648074962230005</c:v>
                </c:pt>
                <c:pt idx="67">
                  <c:v>44.090967792441525</c:v>
                </c:pt>
                <c:pt idx="68">
                  <c:v>12.233582928395396</c:v>
                </c:pt>
                <c:pt idx="69">
                  <c:v>10.6915618482891</c:v>
                </c:pt>
                <c:pt idx="70">
                  <c:v>14.14554925083452</c:v>
                </c:pt>
                <c:pt idx="71">
                  <c:v>11.655221882435541</c:v>
                </c:pt>
                <c:pt idx="72">
                  <c:v>13.268484000230222</c:v>
                </c:pt>
                <c:pt idx="73">
                  <c:v>14.834701363782083</c:v>
                </c:pt>
                <c:pt idx="74">
                  <c:v>16.744534397251922</c:v>
                </c:pt>
                <c:pt idx="75">
                  <c:v>32.684150429385809</c:v>
                </c:pt>
                <c:pt idx="76">
                  <c:v>32.534624931929855</c:v>
                </c:pt>
                <c:pt idx="77">
                  <c:v>31.783213878334589</c:v>
                </c:pt>
                <c:pt idx="78">
                  <c:v>31.613003025769327</c:v>
                </c:pt>
              </c:numCache>
            </c:numRef>
          </c:val>
        </c:ser>
        <c:marker val="1"/>
        <c:axId val="210294272"/>
        <c:axId val="210295808"/>
      </c:lineChart>
      <c:catAx>
        <c:axId val="2102942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10295808"/>
        <c:crosses val="autoZero"/>
        <c:auto val="1"/>
        <c:lblAlgn val="ctr"/>
        <c:lblOffset val="100"/>
      </c:catAx>
      <c:valAx>
        <c:axId val="210295808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10294272"/>
        <c:crosses val="autoZero"/>
        <c:crossBetween val="between"/>
      </c:valAx>
    </c:plotArea>
    <c:legend>
      <c:legendPos val="b"/>
      <c:legendEntry>
        <c:idx val="1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3036690150573291"/>
          <c:y val="0.11027995076174453"/>
          <c:w val="0.86086116866970575"/>
          <c:h val="0.7372320771635934"/>
        </c:manualLayout>
      </c:layout>
      <c:lineChart>
        <c:grouping val="standard"/>
        <c:ser>
          <c:idx val="0"/>
          <c:order val="0"/>
          <c:tx>
            <c:strRef>
              <c:f>Лист3!$K$6</c:f>
              <c:strCache>
                <c:ptCount val="1"/>
                <c:pt idx="0">
                  <c:v>США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diamond"/>
            <c:size val="14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cat>
            <c:numRef>
              <c:f>Лист3!$J$7:$J$126</c:f>
              <c:numCache>
                <c:formatCode>General</c:formatCode>
                <c:ptCount val="120"/>
                <c:pt idx="0">
                  <c:v>1889</c:v>
                </c:pt>
                <c:pt idx="1">
                  <c:v>1890</c:v>
                </c:pt>
                <c:pt idx="2">
                  <c:v>1891</c:v>
                </c:pt>
                <c:pt idx="3">
                  <c:v>1892</c:v>
                </c:pt>
                <c:pt idx="4">
                  <c:v>1893</c:v>
                </c:pt>
                <c:pt idx="5">
                  <c:v>1894</c:v>
                </c:pt>
                <c:pt idx="6">
                  <c:v>1895</c:v>
                </c:pt>
                <c:pt idx="7">
                  <c:v>1896</c:v>
                </c:pt>
                <c:pt idx="8">
                  <c:v>1897</c:v>
                </c:pt>
                <c:pt idx="9">
                  <c:v>1898</c:v>
                </c:pt>
                <c:pt idx="10">
                  <c:v>1899</c:v>
                </c:pt>
                <c:pt idx="11">
                  <c:v>1900</c:v>
                </c:pt>
                <c:pt idx="12">
                  <c:v>1901</c:v>
                </c:pt>
                <c:pt idx="13">
                  <c:v>1902</c:v>
                </c:pt>
                <c:pt idx="14">
                  <c:v>1903</c:v>
                </c:pt>
                <c:pt idx="15">
                  <c:v>1904</c:v>
                </c:pt>
                <c:pt idx="16">
                  <c:v>1905</c:v>
                </c:pt>
                <c:pt idx="17">
                  <c:v>1906</c:v>
                </c:pt>
                <c:pt idx="18">
                  <c:v>1907</c:v>
                </c:pt>
                <c:pt idx="19">
                  <c:v>1908</c:v>
                </c:pt>
                <c:pt idx="20">
                  <c:v>1909</c:v>
                </c:pt>
                <c:pt idx="21">
                  <c:v>1910</c:v>
                </c:pt>
                <c:pt idx="22">
                  <c:v>1911</c:v>
                </c:pt>
                <c:pt idx="23">
                  <c:v>1912</c:v>
                </c:pt>
                <c:pt idx="24">
                  <c:v>1913</c:v>
                </c:pt>
                <c:pt idx="25">
                  <c:v>1914</c:v>
                </c:pt>
                <c:pt idx="26">
                  <c:v>1915</c:v>
                </c:pt>
                <c:pt idx="27">
                  <c:v>1916</c:v>
                </c:pt>
                <c:pt idx="28">
                  <c:v>1917</c:v>
                </c:pt>
                <c:pt idx="29">
                  <c:v>1918</c:v>
                </c:pt>
                <c:pt idx="30">
                  <c:v>1919</c:v>
                </c:pt>
                <c:pt idx="31">
                  <c:v>1920</c:v>
                </c:pt>
                <c:pt idx="32">
                  <c:v>1921</c:v>
                </c:pt>
                <c:pt idx="33">
                  <c:v>1922</c:v>
                </c:pt>
                <c:pt idx="34">
                  <c:v>1923</c:v>
                </c:pt>
                <c:pt idx="35">
                  <c:v>1924</c:v>
                </c:pt>
                <c:pt idx="36">
                  <c:v>1925</c:v>
                </c:pt>
                <c:pt idx="37">
                  <c:v>1926</c:v>
                </c:pt>
                <c:pt idx="38">
                  <c:v>1927</c:v>
                </c:pt>
                <c:pt idx="39">
                  <c:v>1928</c:v>
                </c:pt>
                <c:pt idx="40">
                  <c:v>1929</c:v>
                </c:pt>
                <c:pt idx="41">
                  <c:v>1930</c:v>
                </c:pt>
                <c:pt idx="42">
                  <c:v>1931</c:v>
                </c:pt>
                <c:pt idx="43">
                  <c:v>1932</c:v>
                </c:pt>
                <c:pt idx="44">
                  <c:v>1933</c:v>
                </c:pt>
                <c:pt idx="45">
                  <c:v>1934</c:v>
                </c:pt>
                <c:pt idx="46">
                  <c:v>1935</c:v>
                </c:pt>
                <c:pt idx="47">
                  <c:v>1936</c:v>
                </c:pt>
                <c:pt idx="48">
                  <c:v>1937</c:v>
                </c:pt>
                <c:pt idx="49">
                  <c:v>1938</c:v>
                </c:pt>
                <c:pt idx="50">
                  <c:v>1939</c:v>
                </c:pt>
                <c:pt idx="51">
                  <c:v>1940</c:v>
                </c:pt>
                <c:pt idx="52">
                  <c:v>1941</c:v>
                </c:pt>
                <c:pt idx="53">
                  <c:v>1942</c:v>
                </c:pt>
                <c:pt idx="54">
                  <c:v>1943</c:v>
                </c:pt>
                <c:pt idx="55">
                  <c:v>1944</c:v>
                </c:pt>
                <c:pt idx="56">
                  <c:v>1945</c:v>
                </c:pt>
                <c:pt idx="57">
                  <c:v>1946</c:v>
                </c:pt>
                <c:pt idx="58">
                  <c:v>1947</c:v>
                </c:pt>
                <c:pt idx="59">
                  <c:v>1948</c:v>
                </c:pt>
                <c:pt idx="60">
                  <c:v>1949</c:v>
                </c:pt>
                <c:pt idx="61">
                  <c:v>1950</c:v>
                </c:pt>
                <c:pt idx="62">
                  <c:v>1951</c:v>
                </c:pt>
                <c:pt idx="63">
                  <c:v>1952</c:v>
                </c:pt>
                <c:pt idx="64">
                  <c:v>1953</c:v>
                </c:pt>
                <c:pt idx="65">
                  <c:v>1954</c:v>
                </c:pt>
                <c:pt idx="66">
                  <c:v>1955</c:v>
                </c:pt>
                <c:pt idx="67">
                  <c:v>1956</c:v>
                </c:pt>
                <c:pt idx="68">
                  <c:v>1957</c:v>
                </c:pt>
                <c:pt idx="69">
                  <c:v>1958</c:v>
                </c:pt>
                <c:pt idx="70">
                  <c:v>1959</c:v>
                </c:pt>
                <c:pt idx="71">
                  <c:v>1960</c:v>
                </c:pt>
                <c:pt idx="72">
                  <c:v>1961</c:v>
                </c:pt>
                <c:pt idx="73">
                  <c:v>1962</c:v>
                </c:pt>
                <c:pt idx="74">
                  <c:v>1963</c:v>
                </c:pt>
                <c:pt idx="75">
                  <c:v>1964</c:v>
                </c:pt>
                <c:pt idx="76">
                  <c:v>1965</c:v>
                </c:pt>
                <c:pt idx="77">
                  <c:v>1966</c:v>
                </c:pt>
                <c:pt idx="78">
                  <c:v>1967</c:v>
                </c:pt>
                <c:pt idx="79">
                  <c:v>1968</c:v>
                </c:pt>
                <c:pt idx="80">
                  <c:v>1969</c:v>
                </c:pt>
                <c:pt idx="81">
                  <c:v>1970</c:v>
                </c:pt>
                <c:pt idx="82">
                  <c:v>1971</c:v>
                </c:pt>
                <c:pt idx="83">
                  <c:v>1972</c:v>
                </c:pt>
                <c:pt idx="84">
                  <c:v>1973</c:v>
                </c:pt>
                <c:pt idx="85">
                  <c:v>1974</c:v>
                </c:pt>
                <c:pt idx="86">
                  <c:v>1975</c:v>
                </c:pt>
                <c:pt idx="87">
                  <c:v>1976</c:v>
                </c:pt>
                <c:pt idx="88">
                  <c:v>1977</c:v>
                </c:pt>
                <c:pt idx="89">
                  <c:v>1978</c:v>
                </c:pt>
                <c:pt idx="90">
                  <c:v>1979</c:v>
                </c:pt>
                <c:pt idx="91">
                  <c:v>1980</c:v>
                </c:pt>
                <c:pt idx="92">
                  <c:v>1981</c:v>
                </c:pt>
                <c:pt idx="93">
                  <c:v>1982</c:v>
                </c:pt>
                <c:pt idx="94">
                  <c:v>1983</c:v>
                </c:pt>
                <c:pt idx="95">
                  <c:v>1984</c:v>
                </c:pt>
                <c:pt idx="96">
                  <c:v>1985</c:v>
                </c:pt>
                <c:pt idx="97">
                  <c:v>1986</c:v>
                </c:pt>
                <c:pt idx="98">
                  <c:v>1987</c:v>
                </c:pt>
                <c:pt idx="99">
                  <c:v>1988</c:v>
                </c:pt>
                <c:pt idx="100">
                  <c:v>1989</c:v>
                </c:pt>
                <c:pt idx="101">
                  <c:v>1990</c:v>
                </c:pt>
                <c:pt idx="102">
                  <c:v>1991</c:v>
                </c:pt>
                <c:pt idx="103">
                  <c:v>1992</c:v>
                </c:pt>
                <c:pt idx="104">
                  <c:v>1993</c:v>
                </c:pt>
                <c:pt idx="105">
                  <c:v>1994</c:v>
                </c:pt>
                <c:pt idx="106">
                  <c:v>1995</c:v>
                </c:pt>
                <c:pt idx="107">
                  <c:v>1996</c:v>
                </c:pt>
                <c:pt idx="108">
                  <c:v>1997</c:v>
                </c:pt>
                <c:pt idx="109">
                  <c:v>1998</c:v>
                </c:pt>
                <c:pt idx="110">
                  <c:v>1999</c:v>
                </c:pt>
                <c:pt idx="111">
                  <c:v>2000</c:v>
                </c:pt>
                <c:pt idx="112">
                  <c:v>2001</c:v>
                </c:pt>
                <c:pt idx="113">
                  <c:v>2002</c:v>
                </c:pt>
                <c:pt idx="114">
                  <c:v>2003</c:v>
                </c:pt>
                <c:pt idx="115">
                  <c:v>2004</c:v>
                </c:pt>
                <c:pt idx="116">
                  <c:v>2005</c:v>
                </c:pt>
                <c:pt idx="117">
                  <c:v>2006</c:v>
                </c:pt>
                <c:pt idx="118">
                  <c:v>2007</c:v>
                </c:pt>
                <c:pt idx="119">
                  <c:v>2008</c:v>
                </c:pt>
              </c:numCache>
            </c:numRef>
          </c:cat>
          <c:val>
            <c:numRef>
              <c:f>Лист3!$K$7:$K$126</c:f>
              <c:numCache>
                <c:formatCode>0.00%</c:formatCode>
                <c:ptCount val="120"/>
                <c:pt idx="0">
                  <c:v>8.7199025059029776E-4</c:v>
                </c:pt>
                <c:pt idx="1">
                  <c:v>6.6889889135254995E-4</c:v>
                </c:pt>
                <c:pt idx="2">
                  <c:v>4.9011157430112824E-4</c:v>
                </c:pt>
                <c:pt idx="3">
                  <c:v>4.8198252581413821E-4</c:v>
                </c:pt>
                <c:pt idx="4">
                  <c:v>5.879534035977493E-4</c:v>
                </c:pt>
                <c:pt idx="5">
                  <c:v>4.6344895175186681E-4</c:v>
                </c:pt>
                <c:pt idx="6">
                  <c:v>5.0641195938322674E-4</c:v>
                </c:pt>
                <c:pt idx="7">
                  <c:v>5.0233632072244712E-4</c:v>
                </c:pt>
                <c:pt idx="8">
                  <c:v>4.855499415128681E-4</c:v>
                </c:pt>
                <c:pt idx="9">
                  <c:v>4.8658389029730399E-4</c:v>
                </c:pt>
                <c:pt idx="10">
                  <c:v>4.5278973988439333E-4</c:v>
                </c:pt>
                <c:pt idx="11">
                  <c:v>4.5122058254306224E-4</c:v>
                </c:pt>
                <c:pt idx="12">
                  <c:v>4.2469318919922109E-4</c:v>
                </c:pt>
                <c:pt idx="13">
                  <c:v>3.597687412526246E-4</c:v>
                </c:pt>
                <c:pt idx="14">
                  <c:v>3.7509124726477076E-4</c:v>
                </c:pt>
                <c:pt idx="15">
                  <c:v>3.6325083612040161E-4</c:v>
                </c:pt>
                <c:pt idx="16">
                  <c:v>3.576752611420616E-4</c:v>
                </c:pt>
                <c:pt idx="17">
                  <c:v>2.9208780094724409E-4</c:v>
                </c:pt>
                <c:pt idx="18">
                  <c:v>3.4122213798332075E-4</c:v>
                </c:pt>
                <c:pt idx="19">
                  <c:v>3.1272118074986057E-4</c:v>
                </c:pt>
                <c:pt idx="20">
                  <c:v>3.0140287769784207E-4</c:v>
                </c:pt>
                <c:pt idx="21">
                  <c:v>3.104682210808922E-4</c:v>
                </c:pt>
                <c:pt idx="22">
                  <c:v>3.06954249417062E-4</c:v>
                </c:pt>
                <c:pt idx="23">
                  <c:v>2.8785163949113099E-4</c:v>
                </c:pt>
                <c:pt idx="24">
                  <c:v>2.5695121951219558E-4</c:v>
                </c:pt>
                <c:pt idx="25">
                  <c:v>2.7129581151832434E-4</c:v>
                </c:pt>
                <c:pt idx="26">
                  <c:v>3.2324607329842952E-4</c:v>
                </c:pt>
                <c:pt idx="27">
                  <c:v>3.6838983050847493E-4</c:v>
                </c:pt>
                <c:pt idx="28">
                  <c:v>4.1716216216216342E-4</c:v>
                </c:pt>
                <c:pt idx="29">
                  <c:v>4.42133676092545E-4</c:v>
                </c:pt>
                <c:pt idx="30">
                  <c:v>2.4183878972719965E-4</c:v>
                </c:pt>
                <c:pt idx="31">
                  <c:v>4.2267718899618669E-4</c:v>
                </c:pt>
                <c:pt idx="32">
                  <c:v>2.0915761589404016E-4</c:v>
                </c:pt>
                <c:pt idx="33">
                  <c:v>1.7388299947744293E-4</c:v>
                </c:pt>
                <c:pt idx="34">
                  <c:v>2.4833919210607512E-4</c:v>
                </c:pt>
                <c:pt idx="35">
                  <c:v>2.1283509659613667E-4</c:v>
                </c:pt>
                <c:pt idx="36">
                  <c:v>1.4983409933056293E-4</c:v>
                </c:pt>
                <c:pt idx="37">
                  <c:v>1.5417754650546864E-4</c:v>
                </c:pt>
                <c:pt idx="38">
                  <c:v>1.6141936962633973E-4</c:v>
                </c:pt>
                <c:pt idx="39">
                  <c:v>1.4803033436745961E-4</c:v>
                </c:pt>
                <c:pt idx="40">
                  <c:v>1.3204732868852474E-4</c:v>
                </c:pt>
                <c:pt idx="41">
                  <c:v>1.3970520147864218E-4</c:v>
                </c:pt>
                <c:pt idx="42">
                  <c:v>1.5710653785900797E-4</c:v>
                </c:pt>
                <c:pt idx="43">
                  <c:v>1.8726000000000029E-4</c:v>
                </c:pt>
                <c:pt idx="44">
                  <c:v>2.11112994414894E-4</c:v>
                </c:pt>
                <c:pt idx="45">
                  <c:v>1.8576978000000018E-4</c:v>
                </c:pt>
                <c:pt idx="46">
                  <c:v>1.8756788881309702E-4</c:v>
                </c:pt>
                <c:pt idx="47">
                  <c:v>1.6192508387096792E-4</c:v>
                </c:pt>
                <c:pt idx="48">
                  <c:v>1.4720880681818216E-4</c:v>
                </c:pt>
                <c:pt idx="49">
                  <c:v>1.4961539634146371E-4</c:v>
                </c:pt>
                <c:pt idx="50">
                  <c:v>1.4429520000000011E-4</c:v>
                </c:pt>
                <c:pt idx="51">
                  <c:v>1.2686059368213258E-4</c:v>
                </c:pt>
                <c:pt idx="52">
                  <c:v>1.1398790138121547E-4</c:v>
                </c:pt>
                <c:pt idx="53">
                  <c:v>1.0090035027812134E-4</c:v>
                </c:pt>
                <c:pt idx="54">
                  <c:v>8.2586196698588744E-5</c:v>
                </c:pt>
                <c:pt idx="55">
                  <c:v>7.3921445721438395E-5</c:v>
                </c:pt>
                <c:pt idx="56">
                  <c:v>7.1246575695067276E-5</c:v>
                </c:pt>
                <c:pt idx="57">
                  <c:v>8.9309978947368571E-5</c:v>
                </c:pt>
                <c:pt idx="58">
                  <c:v>1.0529437076513921E-4</c:v>
                </c:pt>
                <c:pt idx="59">
                  <c:v>9.1205539317507474E-5</c:v>
                </c:pt>
                <c:pt idx="60">
                  <c:v>9.5923776466193584E-5</c:v>
                </c:pt>
                <c:pt idx="61">
                  <c:v>8.8752216513761557E-5</c:v>
                </c:pt>
                <c:pt idx="62">
                  <c:v>8.2007320824742413E-5</c:v>
                </c:pt>
                <c:pt idx="63">
                  <c:v>8.0778336475181367E-5</c:v>
                </c:pt>
                <c:pt idx="64">
                  <c:v>7.9344107080810857E-5</c:v>
                </c:pt>
                <c:pt idx="65">
                  <c:v>8.0551201574390123E-5</c:v>
                </c:pt>
                <c:pt idx="66">
                  <c:v>7.3636994653179344E-5</c:v>
                </c:pt>
                <c:pt idx="67">
                  <c:v>7.2772893698630278E-5</c:v>
                </c:pt>
                <c:pt idx="68">
                  <c:v>7.3612264680390126E-5</c:v>
                </c:pt>
                <c:pt idx="69">
                  <c:v>7.0578916157298707E-5</c:v>
                </c:pt>
                <c:pt idx="70">
                  <c:v>6.6200453389830531E-5</c:v>
                </c:pt>
                <c:pt idx="71">
                  <c:v>6.5465057764505131E-5</c:v>
                </c:pt>
                <c:pt idx="72">
                  <c:v>6.4328880923584497E-5</c:v>
                </c:pt>
                <c:pt idx="73">
                  <c:v>6.2159641764705911E-5</c:v>
                </c:pt>
                <c:pt idx="74">
                  <c:v>7.5234785324066687E-5</c:v>
                </c:pt>
                <c:pt idx="75">
                  <c:v>6.3435566676700808E-5</c:v>
                </c:pt>
                <c:pt idx="76">
                  <c:v>5.6296151715039631E-5</c:v>
                </c:pt>
                <c:pt idx="77">
                  <c:v>5.2450940935005822E-5</c:v>
                </c:pt>
                <c:pt idx="78">
                  <c:v>5.1677108038604505E-5</c:v>
                </c:pt>
                <c:pt idx="79">
                  <c:v>4.8718764997257371E-5</c:v>
                </c:pt>
                <c:pt idx="80">
                  <c:v>4.8222642824520522E-5</c:v>
                </c:pt>
                <c:pt idx="81">
                  <c:v>4.8452331095508442E-5</c:v>
                </c:pt>
                <c:pt idx="82">
                  <c:v>5.4500953349282395E-5</c:v>
                </c:pt>
                <c:pt idx="83">
                  <c:v>5.1489533092550783E-5</c:v>
                </c:pt>
                <c:pt idx="84">
                  <c:v>4.8773812215806604E-5</c:v>
                </c:pt>
                <c:pt idx="85">
                  <c:v>7.4684126524317206E-5</c:v>
                </c:pt>
                <c:pt idx="86">
                  <c:v>1.2429544950770549E-4</c:v>
                </c:pt>
                <c:pt idx="87">
                  <c:v>6.7307412466966504E-5</c:v>
                </c:pt>
                <c:pt idx="88">
                  <c:v>5.1715540730530741E-5</c:v>
                </c:pt>
                <c:pt idx="89">
                  <c:v>4.9144721912975412E-5</c:v>
                </c:pt>
                <c:pt idx="90">
                  <c:v>4.7386927102556241E-5</c:v>
                </c:pt>
                <c:pt idx="91">
                  <c:v>6.3731101749177352E-5</c:v>
                </c:pt>
                <c:pt idx="92">
                  <c:v>7.3149734720723077E-5</c:v>
                </c:pt>
                <c:pt idx="93">
                  <c:v>5.2755803814433104E-5</c:v>
                </c:pt>
                <c:pt idx="94">
                  <c:v>5.2267184764491297E-5</c:v>
                </c:pt>
                <c:pt idx="95">
                  <c:v>4.8195351428407983E-5</c:v>
                </c:pt>
                <c:pt idx="96">
                  <c:v>4.4417948543555738E-5</c:v>
                </c:pt>
                <c:pt idx="97">
                  <c:v>4.1761107293673812E-5</c:v>
                </c:pt>
                <c:pt idx="98">
                  <c:v>3.9484166446494517E-5</c:v>
                </c:pt>
                <c:pt idx="99">
                  <c:v>3.7983163512421043E-5</c:v>
                </c:pt>
                <c:pt idx="100">
                  <c:v>3.9094243755533751E-5</c:v>
                </c:pt>
                <c:pt idx="101">
                  <c:v>3.9997169167959138E-5</c:v>
                </c:pt>
                <c:pt idx="102">
                  <c:v>4.0144030208479497E-5</c:v>
                </c:pt>
                <c:pt idx="103">
                  <c:v>3.737099526420745E-5</c:v>
                </c:pt>
                <c:pt idx="104">
                  <c:v>3.5151928748024101E-5</c:v>
                </c:pt>
                <c:pt idx="105">
                  <c:v>3.4650530779666362E-5</c:v>
                </c:pt>
                <c:pt idx="106">
                  <c:v>3.1473498295115261E-5</c:v>
                </c:pt>
                <c:pt idx="107">
                  <c:v>3.1285090149362655E-5</c:v>
                </c:pt>
                <c:pt idx="108">
                  <c:v>3.1257599975656419E-5</c:v>
                </c:pt>
                <c:pt idx="109">
                  <c:v>2.9839728583499471E-5</c:v>
                </c:pt>
                <c:pt idx="110">
                  <c:v>2.8620291825798204E-5</c:v>
                </c:pt>
                <c:pt idx="111">
                  <c:v>2.7056286012916608E-5</c:v>
                </c:pt>
                <c:pt idx="112">
                  <c:v>2.6845158093967633E-5</c:v>
                </c:pt>
                <c:pt idx="113">
                  <c:v>2.5851317481981748E-5</c:v>
                </c:pt>
                <c:pt idx="114">
                  <c:v>2.4584780638727082E-5</c:v>
                </c:pt>
                <c:pt idx="115">
                  <c:v>2.3156233452045997E-5</c:v>
                </c:pt>
                <c:pt idx="116">
                  <c:v>2.2245986312811688E-5</c:v>
                </c:pt>
                <c:pt idx="117">
                  <c:v>2.3593218868792379E-5</c:v>
                </c:pt>
                <c:pt idx="118">
                  <c:v>2.4389966366795995E-5</c:v>
                </c:pt>
                <c:pt idx="119">
                  <c:v>2.434812181641179E-5</c:v>
                </c:pt>
              </c:numCache>
            </c:numRef>
          </c:val>
        </c:ser>
        <c:ser>
          <c:idx val="1"/>
          <c:order val="1"/>
          <c:tx>
            <c:strRef>
              <c:f>Лист3!$L$6</c:f>
              <c:strCache>
                <c:ptCount val="1"/>
                <c:pt idx="0">
                  <c:v>Россия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square"/>
            <c:size val="14"/>
            <c:spPr>
              <a:solidFill>
                <a:schemeClr val="accent6">
                  <a:lumMod val="75000"/>
                </a:schemeClr>
              </a:solidFill>
            </c:spPr>
          </c:marker>
          <c:cat>
            <c:numRef>
              <c:f>Лист3!$J$7:$J$126</c:f>
              <c:numCache>
                <c:formatCode>General</c:formatCode>
                <c:ptCount val="120"/>
                <c:pt idx="0">
                  <c:v>1889</c:v>
                </c:pt>
                <c:pt idx="1">
                  <c:v>1890</c:v>
                </c:pt>
                <c:pt idx="2">
                  <c:v>1891</c:v>
                </c:pt>
                <c:pt idx="3">
                  <c:v>1892</c:v>
                </c:pt>
                <c:pt idx="4">
                  <c:v>1893</c:v>
                </c:pt>
                <c:pt idx="5">
                  <c:v>1894</c:v>
                </c:pt>
                <c:pt idx="6">
                  <c:v>1895</c:v>
                </c:pt>
                <c:pt idx="7">
                  <c:v>1896</c:v>
                </c:pt>
                <c:pt idx="8">
                  <c:v>1897</c:v>
                </c:pt>
                <c:pt idx="9">
                  <c:v>1898</c:v>
                </c:pt>
                <c:pt idx="10">
                  <c:v>1899</c:v>
                </c:pt>
                <c:pt idx="11">
                  <c:v>1900</c:v>
                </c:pt>
                <c:pt idx="12">
                  <c:v>1901</c:v>
                </c:pt>
                <c:pt idx="13">
                  <c:v>1902</c:v>
                </c:pt>
                <c:pt idx="14">
                  <c:v>1903</c:v>
                </c:pt>
                <c:pt idx="15">
                  <c:v>1904</c:v>
                </c:pt>
                <c:pt idx="16">
                  <c:v>1905</c:v>
                </c:pt>
                <c:pt idx="17">
                  <c:v>1906</c:v>
                </c:pt>
                <c:pt idx="18">
                  <c:v>1907</c:v>
                </c:pt>
                <c:pt idx="19">
                  <c:v>1908</c:v>
                </c:pt>
                <c:pt idx="20">
                  <c:v>1909</c:v>
                </c:pt>
                <c:pt idx="21">
                  <c:v>1910</c:v>
                </c:pt>
                <c:pt idx="22">
                  <c:v>1911</c:v>
                </c:pt>
                <c:pt idx="23">
                  <c:v>1912</c:v>
                </c:pt>
                <c:pt idx="24">
                  <c:v>1913</c:v>
                </c:pt>
                <c:pt idx="25">
                  <c:v>1914</c:v>
                </c:pt>
                <c:pt idx="26">
                  <c:v>1915</c:v>
                </c:pt>
                <c:pt idx="27">
                  <c:v>1916</c:v>
                </c:pt>
                <c:pt idx="28">
                  <c:v>1917</c:v>
                </c:pt>
                <c:pt idx="29">
                  <c:v>1918</c:v>
                </c:pt>
                <c:pt idx="30">
                  <c:v>1919</c:v>
                </c:pt>
                <c:pt idx="31">
                  <c:v>1920</c:v>
                </c:pt>
                <c:pt idx="32">
                  <c:v>1921</c:v>
                </c:pt>
                <c:pt idx="33">
                  <c:v>1922</c:v>
                </c:pt>
                <c:pt idx="34">
                  <c:v>1923</c:v>
                </c:pt>
                <c:pt idx="35">
                  <c:v>1924</c:v>
                </c:pt>
                <c:pt idx="36">
                  <c:v>1925</c:v>
                </c:pt>
                <c:pt idx="37">
                  <c:v>1926</c:v>
                </c:pt>
                <c:pt idx="38">
                  <c:v>1927</c:v>
                </c:pt>
                <c:pt idx="39">
                  <c:v>1928</c:v>
                </c:pt>
                <c:pt idx="40">
                  <c:v>1929</c:v>
                </c:pt>
                <c:pt idx="41">
                  <c:v>1930</c:v>
                </c:pt>
                <c:pt idx="42">
                  <c:v>1931</c:v>
                </c:pt>
                <c:pt idx="43">
                  <c:v>1932</c:v>
                </c:pt>
                <c:pt idx="44">
                  <c:v>1933</c:v>
                </c:pt>
                <c:pt idx="45">
                  <c:v>1934</c:v>
                </c:pt>
                <c:pt idx="46">
                  <c:v>1935</c:v>
                </c:pt>
                <c:pt idx="47">
                  <c:v>1936</c:v>
                </c:pt>
                <c:pt idx="48">
                  <c:v>1937</c:v>
                </c:pt>
                <c:pt idx="49">
                  <c:v>1938</c:v>
                </c:pt>
                <c:pt idx="50">
                  <c:v>1939</c:v>
                </c:pt>
                <c:pt idx="51">
                  <c:v>1940</c:v>
                </c:pt>
                <c:pt idx="52">
                  <c:v>1941</c:v>
                </c:pt>
                <c:pt idx="53">
                  <c:v>1942</c:v>
                </c:pt>
                <c:pt idx="54">
                  <c:v>1943</c:v>
                </c:pt>
                <c:pt idx="55">
                  <c:v>1944</c:v>
                </c:pt>
                <c:pt idx="56">
                  <c:v>1945</c:v>
                </c:pt>
                <c:pt idx="57">
                  <c:v>1946</c:v>
                </c:pt>
                <c:pt idx="58">
                  <c:v>1947</c:v>
                </c:pt>
                <c:pt idx="59">
                  <c:v>1948</c:v>
                </c:pt>
                <c:pt idx="60">
                  <c:v>1949</c:v>
                </c:pt>
                <c:pt idx="61">
                  <c:v>1950</c:v>
                </c:pt>
                <c:pt idx="62">
                  <c:v>1951</c:v>
                </c:pt>
                <c:pt idx="63">
                  <c:v>1952</c:v>
                </c:pt>
                <c:pt idx="64">
                  <c:v>1953</c:v>
                </c:pt>
                <c:pt idx="65">
                  <c:v>1954</c:v>
                </c:pt>
                <c:pt idx="66">
                  <c:v>1955</c:v>
                </c:pt>
                <c:pt idx="67">
                  <c:v>1956</c:v>
                </c:pt>
                <c:pt idx="68">
                  <c:v>1957</c:v>
                </c:pt>
                <c:pt idx="69">
                  <c:v>1958</c:v>
                </c:pt>
                <c:pt idx="70">
                  <c:v>1959</c:v>
                </c:pt>
                <c:pt idx="71">
                  <c:v>1960</c:v>
                </c:pt>
                <c:pt idx="72">
                  <c:v>1961</c:v>
                </c:pt>
                <c:pt idx="73">
                  <c:v>1962</c:v>
                </c:pt>
                <c:pt idx="74">
                  <c:v>1963</c:v>
                </c:pt>
                <c:pt idx="75">
                  <c:v>1964</c:v>
                </c:pt>
                <c:pt idx="76">
                  <c:v>1965</c:v>
                </c:pt>
                <c:pt idx="77">
                  <c:v>1966</c:v>
                </c:pt>
                <c:pt idx="78">
                  <c:v>1967</c:v>
                </c:pt>
                <c:pt idx="79">
                  <c:v>1968</c:v>
                </c:pt>
                <c:pt idx="80">
                  <c:v>1969</c:v>
                </c:pt>
                <c:pt idx="81">
                  <c:v>1970</c:v>
                </c:pt>
                <c:pt idx="82">
                  <c:v>1971</c:v>
                </c:pt>
                <c:pt idx="83">
                  <c:v>1972</c:v>
                </c:pt>
                <c:pt idx="84">
                  <c:v>1973</c:v>
                </c:pt>
                <c:pt idx="85">
                  <c:v>1974</c:v>
                </c:pt>
                <c:pt idx="86">
                  <c:v>1975</c:v>
                </c:pt>
                <c:pt idx="87">
                  <c:v>1976</c:v>
                </c:pt>
                <c:pt idx="88">
                  <c:v>1977</c:v>
                </c:pt>
                <c:pt idx="89">
                  <c:v>1978</c:v>
                </c:pt>
                <c:pt idx="90">
                  <c:v>1979</c:v>
                </c:pt>
                <c:pt idx="91">
                  <c:v>1980</c:v>
                </c:pt>
                <c:pt idx="92">
                  <c:v>1981</c:v>
                </c:pt>
                <c:pt idx="93">
                  <c:v>1982</c:v>
                </c:pt>
                <c:pt idx="94">
                  <c:v>1983</c:v>
                </c:pt>
                <c:pt idx="95">
                  <c:v>1984</c:v>
                </c:pt>
                <c:pt idx="96">
                  <c:v>1985</c:v>
                </c:pt>
                <c:pt idx="97">
                  <c:v>1986</c:v>
                </c:pt>
                <c:pt idx="98">
                  <c:v>1987</c:v>
                </c:pt>
                <c:pt idx="99">
                  <c:v>1988</c:v>
                </c:pt>
                <c:pt idx="100">
                  <c:v>1989</c:v>
                </c:pt>
                <c:pt idx="101">
                  <c:v>1990</c:v>
                </c:pt>
                <c:pt idx="102">
                  <c:v>1991</c:v>
                </c:pt>
                <c:pt idx="103">
                  <c:v>1992</c:v>
                </c:pt>
                <c:pt idx="104">
                  <c:v>1993</c:v>
                </c:pt>
                <c:pt idx="105">
                  <c:v>1994</c:v>
                </c:pt>
                <c:pt idx="106">
                  <c:v>1995</c:v>
                </c:pt>
                <c:pt idx="107">
                  <c:v>1996</c:v>
                </c:pt>
                <c:pt idx="108">
                  <c:v>1997</c:v>
                </c:pt>
                <c:pt idx="109">
                  <c:v>1998</c:v>
                </c:pt>
                <c:pt idx="110">
                  <c:v>1999</c:v>
                </c:pt>
                <c:pt idx="111">
                  <c:v>2000</c:v>
                </c:pt>
                <c:pt idx="112">
                  <c:v>2001</c:v>
                </c:pt>
                <c:pt idx="113">
                  <c:v>2002</c:v>
                </c:pt>
                <c:pt idx="114">
                  <c:v>2003</c:v>
                </c:pt>
                <c:pt idx="115">
                  <c:v>2004</c:v>
                </c:pt>
                <c:pt idx="116">
                  <c:v>2005</c:v>
                </c:pt>
                <c:pt idx="117">
                  <c:v>2006</c:v>
                </c:pt>
                <c:pt idx="118">
                  <c:v>2007</c:v>
                </c:pt>
                <c:pt idx="119">
                  <c:v>2008</c:v>
                </c:pt>
              </c:numCache>
            </c:numRef>
          </c:cat>
          <c:val>
            <c:numRef>
              <c:f>Лист3!$L$7:$L$126</c:f>
              <c:numCache>
                <c:formatCode>General</c:formatCode>
                <c:ptCount val="120"/>
                <c:pt idx="104" formatCode="0.00%">
                  <c:v>1.174794982202152E-4</c:v>
                </c:pt>
                <c:pt idx="105" formatCode="0.00%">
                  <c:v>1.8337200862006463E-4</c:v>
                </c:pt>
                <c:pt idx="106" formatCode="0.00%">
                  <c:v>2.3268673057280669E-4</c:v>
                </c:pt>
                <c:pt idx="107" formatCode="0.00%">
                  <c:v>3.3017869932993672E-4</c:v>
                </c:pt>
                <c:pt idx="108" formatCode="0.00%">
                  <c:v>2.3154412310876266E-4</c:v>
                </c:pt>
                <c:pt idx="109" formatCode="0.00%">
                  <c:v>2.4158333723123086E-4</c:v>
                </c:pt>
                <c:pt idx="110" formatCode="0.00%">
                  <c:v>3.8483857354200288E-4</c:v>
                </c:pt>
                <c:pt idx="111" formatCode="0.00%">
                  <c:v>1.8336666531474429E-4</c:v>
                </c:pt>
                <c:pt idx="112" formatCode="0.00%">
                  <c:v>2.5035018206768286E-4</c:v>
                </c:pt>
                <c:pt idx="113" formatCode="0.00%">
                  <c:v>1.9735239228343488E-4</c:v>
                </c:pt>
                <c:pt idx="114" formatCode="0.00%">
                  <c:v>2.1116203321311562E-4</c:v>
                </c:pt>
                <c:pt idx="115" formatCode="0.00%">
                  <c:v>1.5402540686345337E-4</c:v>
                </c:pt>
                <c:pt idx="116" formatCode="0.00%">
                  <c:v>1.3006839437421143E-4</c:v>
                </c:pt>
                <c:pt idx="117" formatCode="0.00%">
                  <c:v>1.0423910572648099E-4</c:v>
                </c:pt>
                <c:pt idx="118" formatCode="0.00%">
                  <c:v>9.7165086536442192E-5</c:v>
                </c:pt>
                <c:pt idx="119" formatCode="0.00%">
                  <c:v>7.4411202901724789E-5</c:v>
                </c:pt>
              </c:numCache>
            </c:numRef>
          </c:val>
        </c:ser>
        <c:marker val="1"/>
        <c:axId val="213591552"/>
        <c:axId val="213856640"/>
      </c:lineChart>
      <c:catAx>
        <c:axId val="213591552"/>
        <c:scaling>
          <c:orientation val="minMax"/>
        </c:scaling>
        <c:axPos val="b"/>
        <c:numFmt formatCode="General" sourceLinked="1"/>
        <c:tickLblPos val="nextTo"/>
        <c:crossAx val="213856640"/>
        <c:crosses val="autoZero"/>
        <c:auto val="1"/>
        <c:lblAlgn val="ctr"/>
        <c:lblOffset val="100"/>
      </c:catAx>
      <c:valAx>
        <c:axId val="213856640"/>
        <c:scaling>
          <c:orientation val="minMax"/>
        </c:scaling>
        <c:axPos val="l"/>
        <c:majorGridlines/>
        <c:numFmt formatCode="0.00%" sourceLinked="1"/>
        <c:tickLblPos val="nextTo"/>
        <c:crossAx val="21359155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/>
          </a:pPr>
          <a:endParaRPr lang="ru-RU"/>
        </a:p>
      </c:txPr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0.36842</cdr:x>
      <cdr:y>0</cdr:y>
    </cdr:from>
    <cdr:to>
      <cdr:x>0.36842</cdr:x>
      <cdr:y>0.8806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3024336" y="0"/>
          <a:ext cx="0" cy="4248472"/>
        </a:xfrm>
        <a:prstGeom xmlns:a="http://schemas.openxmlformats.org/drawingml/2006/main" prst="line">
          <a:avLst/>
        </a:prstGeom>
        <a:ln xmlns:a="http://schemas.openxmlformats.org/drawingml/2006/main" w="3492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0.37719</cdr:x>
      <cdr:y>0.04478</cdr:y>
    </cdr:from>
    <cdr:to>
      <cdr:x>0.63158</cdr:x>
      <cdr:y>0.13433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96344" y="216024"/>
          <a:ext cx="208823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0.14912</cdr:x>
      <cdr:y>0.0597</cdr:y>
    </cdr:from>
    <cdr:to>
      <cdr:x>0.83333</cdr:x>
      <cdr:y>0.14925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224136" y="288032"/>
          <a:ext cx="561662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Девальвация рубля</a:t>
          </a:r>
          <a:endParaRPr lang="ru-RU" sz="24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0.48276</cdr:x>
      <cdr:y>0.08108</cdr:y>
    </cdr:from>
    <cdr:to>
      <cdr:x>0.48276</cdr:x>
      <cdr:y>0.91892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rot="5400000">
          <a:off x="900100" y="1332148"/>
          <a:ext cx="2232248" cy="1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C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0.27586</cdr:x>
      <cdr:y>0.72973</cdr:y>
    </cdr:from>
    <cdr:to>
      <cdr:x>0.48276</cdr:x>
      <cdr:y>0.83784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152128" y="1944216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       z1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0.51724</cdr:x>
      <cdr:y>0.72973</cdr:y>
    </cdr:from>
    <cdr:to>
      <cdr:x>0.72414</cdr:x>
      <cdr:y>0.83784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160240" y="1944216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z2</a:t>
          </a:r>
          <a:endParaRPr lang="ru-RU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0.4475</cdr:x>
      <cdr:y>0.10178</cdr:y>
    </cdr:from>
    <cdr:to>
      <cdr:x>0.4475</cdr:x>
      <cdr:y>0.77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rot="5400000">
          <a:off x="3682752" y="460648"/>
          <a:ext cx="1" cy="3024336"/>
        </a:xfrm>
        <a:prstGeom xmlns:a="http://schemas.openxmlformats.org/drawingml/2006/main" prst="line">
          <a:avLst/>
        </a:prstGeom>
        <a:ln xmlns:a="http://schemas.openxmlformats.org/drawingml/2006/main" w="47625">
          <a:solidFill>
            <a:srgbClr val="FFC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0.4475</cdr:x>
      <cdr:y>0.46771</cdr:y>
    </cdr:from>
    <cdr:to>
      <cdr:x>0.90249</cdr:x>
      <cdr:y>0.70636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82752" y="2116832"/>
          <a:ext cx="3744416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0.66667</cdr:x>
      <cdr:y>0.42222</cdr:y>
    </cdr:from>
    <cdr:to>
      <cdr:x>0.80667</cdr:x>
      <cdr:y>0.51389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48000" y="1158240"/>
          <a:ext cx="640080" cy="251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0.62555</cdr:x>
      <cdr:y>0.33411</cdr:y>
    </cdr:from>
    <cdr:to>
      <cdr:x>0.83444</cdr:x>
      <cdr:y>0.67583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H="1">
          <a:off x="5148064" y="1512168"/>
          <a:ext cx="1719082" cy="1546612"/>
        </a:xfrm>
        <a:prstGeom xmlns:a="http://schemas.openxmlformats.org/drawingml/2006/main" prst="straightConnector1">
          <a:avLst/>
        </a:prstGeom>
        <a:ln xmlns:a="http://schemas.openxmlformats.org/drawingml/2006/main" w="66675">
          <a:solidFill>
            <a:srgbClr val="00B050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0.45056</cdr:x>
      <cdr:y>0.27047</cdr:y>
    </cdr:from>
    <cdr:to>
      <cdr:x>0.73903</cdr:x>
      <cdr:y>0.53791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707904" y="1224136"/>
          <a:ext cx="2373993" cy="12104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dirty="0" smtClean="0">
              <a:solidFill>
                <a:srgbClr val="00B050"/>
              </a:solidFill>
            </a:rPr>
            <a:t>Разрыв в </a:t>
          </a:r>
          <a:r>
            <a:rPr lang="ru-RU" sz="2400" dirty="0" err="1" smtClean="0">
              <a:solidFill>
                <a:srgbClr val="00B050"/>
              </a:solidFill>
            </a:rPr>
            <a:t>производи-тельности</a:t>
          </a:r>
          <a:endParaRPr lang="ru-RU" sz="2400" dirty="0">
            <a:solidFill>
              <a:srgbClr val="00B05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0.17431</cdr:x>
      <cdr:y>0.6087</cdr:y>
    </cdr:from>
    <cdr:to>
      <cdr:x>0.29081</cdr:x>
      <cdr:y>0.79273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68152" y="30243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0.59625</cdr:x>
      <cdr:y>0.56317</cdr:y>
    </cdr:from>
    <cdr:to>
      <cdr:x>0.84125</cdr:x>
      <cdr:y>0.56317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4906888" y="2548880"/>
          <a:ext cx="2016224" cy="0"/>
        </a:xfrm>
        <a:prstGeom xmlns:a="http://schemas.openxmlformats.org/drawingml/2006/main" prst="line">
          <a:avLst/>
        </a:prstGeom>
        <a:ln xmlns:a="http://schemas.openxmlformats.org/drawingml/2006/main" w="47625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0.5875</cdr:x>
      <cdr:y>0.56317</cdr:y>
    </cdr:from>
    <cdr:to>
      <cdr:x>0.5875</cdr:x>
      <cdr:y>0.91319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4834880" y="2548880"/>
          <a:ext cx="0" cy="1584176"/>
        </a:xfrm>
        <a:prstGeom xmlns:a="http://schemas.openxmlformats.org/drawingml/2006/main" prst="line">
          <a:avLst/>
        </a:prstGeom>
        <a:ln xmlns:a="http://schemas.openxmlformats.org/drawingml/2006/main" w="47625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0.09751</cdr:x>
      <cdr:y>0.88137</cdr:y>
    </cdr:from>
    <cdr:to>
      <cdr:x>0.92874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02432" y="3989040"/>
          <a:ext cx="6840760" cy="536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0.08876</cdr:x>
      <cdr:y>0.93151</cdr:y>
    </cdr:from>
    <cdr:to>
      <cdr:x>0.98999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30424" y="4968552"/>
          <a:ext cx="74168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существенной разный наклон 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к  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ln(V)/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0.58126</cdr:x>
      <cdr:y>0.08717</cdr:y>
    </cdr:from>
    <cdr:to>
      <cdr:x>0.60541</cdr:x>
      <cdr:y>0.11187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84520" y="457200"/>
          <a:ext cx="236220" cy="1295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0.58126</cdr:x>
      <cdr:y>0.08281</cdr:y>
    </cdr:from>
    <cdr:to>
      <cdr:x>0.61476</cdr:x>
      <cdr:y>0.15255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84520" y="434340"/>
          <a:ext cx="327660" cy="3657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>
              <a:solidFill>
                <a:srgbClr val="FF0000"/>
              </a:solidFill>
            </a:rPr>
            <a:t>X</a:t>
          </a:r>
          <a:endParaRPr lang="ru-RU" sz="2000" b="1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0.24298</cdr:x>
      <cdr:y>0.05417</cdr:y>
    </cdr:from>
    <cdr:to>
      <cdr:x>0.47123</cdr:x>
      <cdr:y>0.10835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76264" y="288032"/>
          <a:ext cx="22322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accent6">
                  <a:lumMod val="75000"/>
                </a:schemeClr>
              </a:solidFill>
            </a:rPr>
            <a:t>Монреаль</a:t>
          </a:r>
          <a:endParaRPr lang="ru-RU" sz="2000" dirty="0">
            <a:solidFill>
              <a:schemeClr val="accent6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0.61849</cdr:x>
      <cdr:y>0.06772</cdr:y>
    </cdr:from>
    <cdr:to>
      <cdr:x>0.7952</cdr:x>
      <cdr:y>0.13544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48672" y="360040"/>
          <a:ext cx="172819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Стокгольм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0.6774</cdr:x>
      <cdr:y>0.16252</cdr:y>
    </cdr:from>
    <cdr:to>
      <cdr:x>0.86883</cdr:x>
      <cdr:y>0.23024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624737" y="864077"/>
          <a:ext cx="1872182" cy="36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accent6">
                  <a:lumMod val="50000"/>
                </a:schemeClr>
              </a:solidFill>
            </a:rPr>
            <a:t>Амстердам</a:t>
          </a:r>
          <a:endParaRPr lang="ru-RU" sz="2000" dirty="0">
            <a:solidFill>
              <a:schemeClr val="accent6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0.11044</cdr:x>
      <cdr:y>0.17607</cdr:y>
    </cdr:from>
    <cdr:to>
      <cdr:x>0.27979</cdr:x>
      <cdr:y>0.24379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80120" y="936104"/>
          <a:ext cx="16561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Торонто</a:t>
          </a:r>
          <a:endParaRPr lang="ru-RU" sz="18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0.33133</cdr:x>
      <cdr:y>0.5282</cdr:y>
    </cdr:from>
    <cdr:to>
      <cdr:x>0.53749</cdr:x>
      <cdr:y>0.60946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240360" y="2808312"/>
          <a:ext cx="2016188" cy="432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Хельсинки</a:t>
          </a:r>
          <a:endParaRPr lang="ru-RU" sz="20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0.09572</cdr:x>
      <cdr:y>0.46048</cdr:y>
    </cdr:from>
    <cdr:to>
      <cdr:x>0.41233</cdr:x>
      <cdr:y>0.5282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936104" y="2448272"/>
          <a:ext cx="309634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accent6">
                  <a:lumMod val="50000"/>
                </a:schemeClr>
              </a:solidFill>
            </a:rPr>
            <a:t>Пограничная точка</a:t>
          </a:r>
          <a:endParaRPr lang="ru-RU" sz="2000" dirty="0">
            <a:solidFill>
              <a:schemeClr val="accent6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0.21353</cdr:x>
      <cdr:y>0.41985</cdr:y>
    </cdr:from>
    <cdr:to>
      <cdr:x>0.30925</cdr:x>
      <cdr:y>0.46048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 flipV="1">
          <a:off x="2088232" y="2232248"/>
          <a:ext cx="936104" cy="216024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chemeClr val="accent6">
              <a:lumMod val="5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58A1E-D173-4643-9D25-040857A468D1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3412D-7C17-476B-A51A-A9632F98E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B867-CC76-44C1-AB22-C9BD9DDAD188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0BB1-AE1F-4232-8066-26E83618071A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660C-0ED2-47BB-8916-F53EAC6A78CA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1BB867-CC76-44C1-AB22-C9BD9DDAD188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B01F5-5A78-4439-A71D-68BB2E041DAE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B82E95-7D4D-458F-9CC9-F45F9DB11E63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245995-9DF0-4F4F-871C-614FCADA6564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692B6-1836-4057-AE69-C3013B4D4EE7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8A35C4-7E97-4311-A782-43635F3739ED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DDB12A-F04D-4DA8-8B9C-10313D021D27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47698E-5473-4CAB-8159-E29036D3BEB1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1F5-5A78-4439-A71D-68BB2E041DAE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40AB-AB42-4835-A877-D2683030B9C4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370BB1-AE1F-4232-8066-26E83618071A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B660C-0ED2-47BB-8916-F53EAC6A78CA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2E95-7D4D-458F-9CC9-F45F9DB11E63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5995-9DF0-4F4F-871C-614FCADA6564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92B6-1836-4057-AE69-C3013B4D4EE7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35C4-7E97-4311-A782-43635F3739ED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B12A-F04D-4DA8-8B9C-10313D021D27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7698E-5473-4CAB-8159-E29036D3BEB1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40AB-AB42-4835-A877-D2683030B9C4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C215-3FE0-45D5-9FD9-D3A6A6061EB9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F1CC215-3FE0-45D5-9FD9-D3A6A6061EB9}" type="datetime1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C47D290-CB6D-494C-879C-4432D00723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elibrary.ru/issues.asp?id=9007&amp;selid=42346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f.org/external/pubs/ft/weo/2011/02/index.htm&#1086;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Прогнозирование цен  на годы вперед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Яйца куриные. Цена за 10 штук, 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95536" y="1844824"/>
          <a:ext cx="784887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Цена цветного телевизора, руб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sz="3100" dirty="0" smtClean="0"/>
              <a:t>Эффект смены поколений</a:t>
            </a:r>
            <a:endParaRPr lang="ru-RU" sz="31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67544" y="1700808"/>
          <a:ext cx="820891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7380312" y="1556792"/>
            <a:ext cx="0" cy="4176464"/>
          </a:xfrm>
          <a:prstGeom prst="line">
            <a:avLst/>
          </a:prstGeom>
          <a:ln w="349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Понятие «Уровень цены»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ru-RU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Цена товара фактическая   </a:t>
            </a:r>
            <a:r>
              <a:rPr lang="ru-RU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ВВП на душу в текущих ценах того же года  - </a:t>
            </a:r>
            <a:r>
              <a:rPr lang="en-US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=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/Y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Размерность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 ]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 денег ничего не осталось, обратная величина к среднедушевому потреблению.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руб. /</a:t>
            </a:r>
            <a:r>
              <a:rPr lang="ru-RU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кВт.ч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err="1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/душу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душ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кВт.ч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Экономическое содержание уровня цены товара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ВШЭ </a:t>
            </a:r>
            <a:r>
              <a:rPr lang="ru-RU" dirty="0" err="1" smtClean="0"/>
              <a:t>проф.В.Коссов</a:t>
            </a:r>
            <a:endParaRPr lang="ru-RU" dirty="0"/>
          </a:p>
        </p:txBody>
      </p:sp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107504" y="1345414"/>
            <a:ext cx="903649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 –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ВВП на душу в текущих ценах;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цена товара  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потребление товара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душу населения;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долю расходов на товар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общей сумме расходов все товары и услуги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Тогда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расходов на отдельный товар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746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4221088"/>
            <a:ext cx="5400600" cy="93610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39552" y="5589240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Постоянная эластичность спроса по цене 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 =(p+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p)*(q-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q)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/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Доля добавленной стоимости в валовом обороте, %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1556792"/>
          <a:ext cx="7416825" cy="3364992"/>
        </p:xfrm>
        <a:graphic>
          <a:graphicData uri="http://schemas.openxmlformats.org/drawingml/2006/table">
            <a:tbl>
              <a:tblPr/>
              <a:tblGrid>
                <a:gridCol w="1917756"/>
                <a:gridCol w="1833023"/>
                <a:gridCol w="1833023"/>
                <a:gridCol w="1833023"/>
              </a:tblGrid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1995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2005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Brasil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51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49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49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Germany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52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50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50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India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53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53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50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Japan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54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51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53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Rus</a:t>
                      </a:r>
                      <a:r>
                        <a:rPr lang="en-US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sia</a:t>
                      </a:r>
                      <a:endParaRPr lang="ru-RU" sz="24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51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51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S.Africa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50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50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43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USA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54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54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54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5013176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/>
                <a:cs typeface="Times New Roman"/>
              </a:rPr>
              <a:t>     </a:t>
            </a:r>
            <a:r>
              <a:rPr lang="el-GR" sz="2800" dirty="0" smtClean="0">
                <a:latin typeface="Times New Roman"/>
                <a:cs typeface="Times New Roman"/>
              </a:rPr>
              <a:t>μ</a:t>
            </a:r>
            <a:r>
              <a:rPr lang="ru-RU" sz="2800" dirty="0" smtClean="0">
                <a:latin typeface="Times New Roman"/>
                <a:cs typeface="Times New Roman"/>
              </a:rPr>
              <a:t>    практически константа. Её можно принять равной 0,5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Уровень цены как функция от доли расходов на товар и его среднедушевого потребления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Принимаем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0,5*(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p,q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Откуда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 = [2(p/Y)]*q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 = 2z*q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z=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Константу 2 можно отбросить при анализе.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556792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p,q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    =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доля ВВП на душу в валовом обороте по стране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Особенность системы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0.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упрощения анализа инфляция не рассматривается.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Цены растут  до удовлетворения первичного спроса. После этого – постоянные.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Потребление товара,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задано как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q(t) = q(t-1)*(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0,4*(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темп дохода) –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-0,1*(темп цены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Закономерности доли,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её связь с жизненным циклом товара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Неотрицательность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h≥0</a:t>
            </a:r>
          </a:p>
          <a:p>
            <a:pPr marL="514350" indent="-514350">
              <a:buAutoNum type="arabicPeriod" startAt="2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Полнота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 =1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Динамика характеристик денежного потока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124745"/>
          <a:ext cx="447484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788024" y="1268760"/>
          <a:ext cx="4176464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0" y="4114800"/>
          <a:ext cx="503954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932040" y="4114800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 rot="5400000">
            <a:off x="1403648" y="2636912"/>
            <a:ext cx="216024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Зависимость уровня цены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 дохода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3"/>
          <a:ext cx="82296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558924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 цены основывается на скорости падения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 дохода. Она  определяется по выборке, в которой страны с заметно большим ВВП на душу, чем в России , рассматриваются как «завтра». Отсутствующая информация о будущем замещается информацией по богатым странам.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курса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Целью курса является повышение Вашей грамотности в оценке проектов.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 оценкой проектов в данном курсе понимается сопоставлением расходов на проект с доходами от него за весь срок его жизни.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Основное внимание уделяется обоснованию цен.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США:  потребление яиц на душу 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доля расходов на яйца 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h), 1929 -2007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Историческая динамика душевого потребления и доли расходов на товар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 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Существенно зависит от положения товара на кривой жизненного цикла.</a:t>
            </a: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После появления нового для рынка товара быстро расчет. По мере приближения к максимуму рост постепенно затухает – описывается кривыми с насыщением.</a:t>
            </a: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традиционного товара постепенно затухает.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Постепенно затухает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Возможны конъюнктурные колебания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Уровень цен на сахар в России и США               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Уровень цен на яйца куриные. Россия и США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980728"/>
          <a:ext cx="860444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Вывод из двух слайдов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Уровень цен товара в России больше, чем в США: за приобретение единицы блага (сахара, яиц) в России приходится отдавать большую часть ВВП на душу по сравнению со США.</a:t>
            </a:r>
          </a:p>
          <a:p>
            <a:pPr marL="514350" indent="-514350">
              <a:buAutoNum type="arabicPeriod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Чем богаче стран, тем ниже расположен уровень цен.</a:t>
            </a:r>
          </a:p>
          <a:p>
            <a:pPr marL="514350" indent="-514350">
              <a:buAutoNum type="arabicPeriod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Разная крутизна наклона: чем выше расположен уровень, тем круче наклон – моделью является кривая с насыщением 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логистическая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Гомперца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Независимая переменная модели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слайдах в примерах с сахаром и яйцами независимой переменной выбрано время.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этого следует вывод об автоматизме наступления события, что слишком жёстко.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независимую переменную вместо времени целесообразно взять экономический показатель, тесно связанный со временем, который также характеризует последовательность в смене состояний – ВВП на душу населения.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Россия и США.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Логарифмы уровней цен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куриные яйца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95536" y="1412776"/>
          <a:ext cx="784887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Цены дюжины яиц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$)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магазинах США.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База 1947-1955  гг.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экстраполяция на 1956-2008 гг.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НИУ ВШЭ проф.В.Коссов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Цена сахара в магазинах США(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$/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фунт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уменьшение наклона тренда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19256" cy="5115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НИУ ВШЭ проф.В.Коссов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Предсказуемость изменения цен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розничным цена на яйца их прогноз практически на 50 лет удовлетворительный.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Такая же картина по розничным ценам на сахар.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Совпадение результатов – возможность удовлетворительного прогноза на десятилетия вперед  исключает случайность.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Процесс, устойчивый десятилетиями, предсказуем.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Причина предсказуемости – формирование цен на нормальном рынке 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Наклон тренда изменяется по мере продвижения к насыщению.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Оценка эффективности инвестиционного проекта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ЧДД =-С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F(0) + ∑[CF(t)/(1+d)^t)]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где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CF(0)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инвестиции в проект  - физическое создание проекта (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предполагается, что они осуществляются в пределах года);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F(t)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чистый денежный поток в период эксплуатации проекта.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предполагается, что проект вечен;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  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ставка дисконтирования,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предполагается её постоянство во времени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время.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ЧДД – чистый доход от проекта, оцениваемый на начало его реализации.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Магистраль – выбор городов с нормальными ценами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Старт – выявление различий между городами – поездка на такси из центра города в аэропорт 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graphicFrame>
        <p:nvGraphicFramePr>
          <p:cNvPr id="5" name="Chart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Построение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магистрали: где будут Москва и Питер при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ln(V)=10,5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ВШЭ </a:t>
            </a:r>
            <a:r>
              <a:rPr lang="ru-RU" dirty="0" err="1" smtClean="0"/>
              <a:t>проф.В.Коссов</a:t>
            </a:r>
            <a:endParaRPr lang="ru-RU" dirty="0"/>
          </a:p>
        </p:txBody>
      </p:sp>
      <p:graphicFrame>
        <p:nvGraphicFramePr>
          <p:cNvPr id="5" name="Chart 3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2411760" y="1916832"/>
            <a:ext cx="3960440" cy="2664296"/>
          </a:xfrm>
          <a:prstGeom prst="straightConnector1">
            <a:avLst/>
          </a:prstGeom>
          <a:ln w="34925" cmpd="dbl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27984" y="2420888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Магистраль – </a:t>
            </a:r>
            <a:r>
              <a:rPr lang="ru-RU" sz="2400" dirty="0" err="1" smtClean="0">
                <a:solidFill>
                  <a:srgbClr val="FF0000"/>
                </a:solidFill>
              </a:rPr>
              <a:t>прокси</a:t>
            </a:r>
            <a:r>
              <a:rPr lang="ru-RU" sz="2400" dirty="0" smtClean="0">
                <a:solidFill>
                  <a:srgbClr val="FF0000"/>
                </a:solidFill>
              </a:rPr>
              <a:t> нормальной цены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Выводы из магистрали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Два очевидных кластера  - города Восточной и Западной Европа:  у них разный наклон к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ln(V),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 определяет различия в  оценках параметров.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оценки параметров магистрали использовать данные по городам:</a:t>
            </a:r>
          </a:p>
          <a:p>
            <a:pPr marL="514350" indent="-514350">
              <a:buNone/>
            </a:pP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откуда - Москва, Питер, </a:t>
            </a:r>
            <a:r>
              <a:rPr lang="ru-RU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Киев, Варшава –по ним в модель включается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dummy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None/>
            </a:pP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куда – Амстердам, Стокгольм, Торонто, Хельсинки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Важно: исходя из идеи удвоения ВВП на душу 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ln(V)=10,5) 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определите города назначения по своим товарам.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Оценка нормальной цены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прокси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нормальной цены определяется в результате ошибок измерений над наблюдаемыми ценами. В примере – найти оценки цен на поездку на такси из центра города в аэропорт. Два кластера – города Восточной и Западной Европы, для каждого из них свои оценки нормальных цен.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Прокси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относится к виртуальной величине – нормальной цене. Она предполагает наличие пути, магистрали, вдоль которой делаются оценки.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Ожидаемый уровень цен.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При </a:t>
            </a:r>
            <a:r>
              <a:rPr lang="en-US" dirty="0" smtClean="0"/>
              <a:t>ln(V) =10,5 </a:t>
            </a:r>
            <a:r>
              <a:rPr lang="ru-RU" dirty="0" smtClean="0"/>
              <a:t>это будет 6,5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graphicFrame>
        <p:nvGraphicFramePr>
          <p:cNvPr id="5" name="Chart 3"/>
          <p:cNvGraphicFramePr>
            <a:graphicFrameLocks/>
          </p:cNvGraphicFramePr>
          <p:nvPr/>
        </p:nvGraphicFramePr>
        <p:xfrm>
          <a:off x="-324544" y="1412776"/>
          <a:ext cx="9779725" cy="5316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Переменные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Независимая переменная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(Z)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(P/Y)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(Z) =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(Nat)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ВВП на душу населения по паритету покупательной способности валют в международных долларах США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ВВП на душу населения в текущих ценах в долларах США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Переменные: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(V);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(I)=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(V/Y).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Переменные 1-3 определяют значение международной составляющей нормальной цены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= a</a:t>
            </a:r>
            <a:r>
              <a:rPr lang="en-US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+ a</a:t>
            </a:r>
            <a:r>
              <a:rPr lang="en-US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(V) + a</a:t>
            </a:r>
            <a:r>
              <a:rPr lang="en-US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(I)</a:t>
            </a:r>
            <a:endParaRPr lang="en-US" baseline="-25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Ln(z) 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onst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*ln(V) + 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*ln(V/Y)  </a:t>
            </a:r>
            <a:r>
              <a:rPr lang="en-US" dirty="0" smtClean="0">
                <a:solidFill>
                  <a:srgbClr val="00B050"/>
                </a:solidFill>
                <a:latin typeface="Times New Roman"/>
                <a:cs typeface="Times New Roman"/>
              </a:rPr>
              <a:t>+</a:t>
            </a:r>
            <a:r>
              <a:rPr lang="el-GR" dirty="0" smtClean="0">
                <a:solidFill>
                  <a:srgbClr val="00B050"/>
                </a:solidFill>
                <a:latin typeface="Times New Roman"/>
                <a:cs typeface="Times New Roman"/>
              </a:rPr>
              <a:t>γ</a:t>
            </a:r>
            <a:r>
              <a:rPr lang="en-US" dirty="0" smtClean="0">
                <a:solidFill>
                  <a:srgbClr val="00B050"/>
                </a:solidFill>
                <a:latin typeface="Times New Roman"/>
                <a:cs typeface="Times New Roman"/>
              </a:rPr>
              <a:t>ln(Oil)+</a:t>
            </a:r>
            <a:r>
              <a:rPr lang="el-GR" dirty="0" smtClean="0">
                <a:solidFill>
                  <a:srgbClr val="00B050"/>
                </a:solidFill>
                <a:latin typeface="Times New Roman"/>
                <a:cs typeface="Times New Roman"/>
              </a:rPr>
              <a:t>δ</a:t>
            </a:r>
            <a:r>
              <a:rPr lang="en-US" dirty="0" smtClean="0">
                <a:solidFill>
                  <a:srgbClr val="00B050"/>
                </a:solidFill>
                <a:latin typeface="Times New Roman"/>
                <a:cs typeface="Times New Roman"/>
              </a:rPr>
              <a:t>*(dummy </a:t>
            </a:r>
            <a:r>
              <a:rPr lang="ru-RU" dirty="0" smtClean="0">
                <a:solidFill>
                  <a:srgbClr val="00B050"/>
                </a:solidFill>
                <a:latin typeface="Times New Roman"/>
                <a:cs typeface="Times New Roman"/>
              </a:rPr>
              <a:t>годы</a:t>
            </a:r>
            <a:r>
              <a:rPr lang="en-US" dirty="0" smtClean="0">
                <a:solidFill>
                  <a:srgbClr val="00B050"/>
                </a:solidFill>
                <a:latin typeface="Times New Roman"/>
                <a:cs typeface="Times New Roman"/>
              </a:rPr>
              <a:t>)]+ </a:t>
            </a:r>
          </a:p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+ (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ζ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*(dummy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города) +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ε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)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el-G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*ln(V) + </a:t>
            </a:r>
            <a:r>
              <a:rPr lang="el-G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*ln(V/Y)  </a:t>
            </a:r>
            <a:r>
              <a:rPr lang="en-US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+</a:t>
            </a:r>
            <a:r>
              <a:rPr lang="el-GR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γ</a:t>
            </a:r>
            <a:r>
              <a:rPr lang="en-US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ln(Oil)+</a:t>
            </a:r>
            <a:r>
              <a:rPr lang="el-GR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δ</a:t>
            </a:r>
            <a:r>
              <a:rPr lang="en-US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*(dummy </a:t>
            </a:r>
            <a:r>
              <a:rPr lang="ru-RU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годы)</a:t>
            </a:r>
            <a:r>
              <a:rPr lang="en-US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]</a:t>
            </a:r>
            <a:r>
              <a:rPr lang="ru-RU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 - </a:t>
            </a:r>
            <a:r>
              <a:rPr lang="ru-RU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определяет международную составляющую модели, по которой рассчитывается  прогноз </a:t>
            </a:r>
            <a:r>
              <a:rPr lang="ru-RU" sz="2400" dirty="0" err="1" smtClean="0">
                <a:solidFill>
                  <a:srgbClr val="00B050"/>
                </a:solidFill>
                <a:latin typeface="Times New Roman"/>
                <a:cs typeface="Times New Roman"/>
              </a:rPr>
              <a:t>прокси</a:t>
            </a:r>
            <a:r>
              <a:rPr lang="ru-RU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 нормальной цены</a:t>
            </a:r>
            <a:r>
              <a:rPr lang="en-US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.  </a:t>
            </a:r>
            <a:r>
              <a:rPr lang="ru-RU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Значения </a:t>
            </a:r>
            <a:r>
              <a:rPr lang="en-US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V</a:t>
            </a:r>
            <a:r>
              <a:rPr lang="ru-RU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,</a:t>
            </a:r>
            <a:r>
              <a:rPr lang="en-US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  Y </a:t>
            </a:r>
            <a:r>
              <a:rPr lang="ru-RU" sz="24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 и мировой цены нефти берутся из прогноза развития страны на соответствующий год. </a:t>
            </a:r>
          </a:p>
          <a:p>
            <a:pPr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ζ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*(dummy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города) +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ε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)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– отклонение цены от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прокси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для неё. Крайне важен анализ отклонений от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прокси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для понимания тенденций, что позволит задать его значения на прогнозируемый период.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ВШЭ </a:t>
            </a:r>
            <a:r>
              <a:rPr lang="ru-RU" dirty="0" err="1" smtClean="0"/>
              <a:t>проф.В.Коссов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Структура модели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2 города, 3 года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784976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122"/>
                <a:gridCol w="1098122"/>
                <a:gridCol w="1098122"/>
                <a:gridCol w="1098122"/>
                <a:gridCol w="1098122"/>
                <a:gridCol w="1098122"/>
                <a:gridCol w="1098122"/>
                <a:gridCol w="1098122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Оценка параметров для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прокси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Отклонения от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прокси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фиксированные эффекты</a:t>
                      </a:r>
                      <a:endParaRPr lang="ru-RU" sz="20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sz="20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Независимые переменные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</a:t>
                      </a:r>
                      <a:r>
                        <a:rPr lang="en-US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Dummy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лет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sz="20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 sz="20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Ln(V)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Ln(V/I)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Ln(oil)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 1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 2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 3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 А</a:t>
                      </a:r>
                      <a:endParaRPr lang="ru-RU" sz="20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 Б</a:t>
                      </a:r>
                      <a:endParaRPr lang="ru-RU" sz="20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6ED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Прочитать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Хотя бы одну статью из</a:t>
            </a:r>
          </a:p>
          <a:p>
            <a:pPr>
              <a:buNone/>
            </a:pPr>
            <a:r>
              <a:rPr lang="ru-RU" dirty="0" smtClean="0"/>
              <a:t>1)Проблемы прогнозирования 2000 № 6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http://elibrary.ru/issues.asp?id=9007&amp;selid=423468</a:t>
            </a:r>
            <a:r>
              <a:rPr lang="ru-RU" dirty="0" smtClean="0"/>
              <a:t> – цена электроэнергии для промышленности. Там алгоритм построения прогноза. </a:t>
            </a:r>
          </a:p>
          <a:p>
            <a:pPr>
              <a:buNone/>
            </a:pPr>
            <a:r>
              <a:rPr lang="ru-RU" dirty="0" smtClean="0"/>
              <a:t>2) Экономическая политика 2010 № 1 – розничная цена бензина;</a:t>
            </a:r>
          </a:p>
          <a:p>
            <a:pPr>
              <a:buNone/>
            </a:pPr>
            <a:r>
              <a:rPr lang="ru-RU" dirty="0" smtClean="0"/>
              <a:t>3) Экономическая наука современной России</a:t>
            </a:r>
          </a:p>
          <a:p>
            <a:pPr>
              <a:buNone/>
            </a:pPr>
            <a:r>
              <a:rPr lang="ru-RU" dirty="0" smtClean="0"/>
              <a:t>2010 № 2 – закупочные цены на молоко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 =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p,q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скалярное произведение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886003"/>
          </a:xfrm>
          <a:noFill/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вектор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x 1)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потоков товаров и услуг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физическом выражении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электроэнергия в кВт*часах; сырье и материалы – в тоннах или кубометрах (литрах); рабочая сила -  в часах.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Потоки в физическом выражении определяются бизнес-планом проекта. Они относятся к тому времени, в котором предполагается их реализация;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векто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(n x 1)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цен товара.  По сути, цена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относиться к тому времени, в котором планируются события.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 делать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Выбрать товар для прогноза цен – свой или из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CityData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Эссе.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использовании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CityData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сравенить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ценами Росстата.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выбранному товару построить график 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ln(z)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ln(V)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Москвы, Питера,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Киева и Варшавы и построить магистраль для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ln(V)=10,5.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Выбрать города, расположенные в окрестностях этой точки.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Построить парные регрессии для каждого города (1999-2010</a:t>
            </a:r>
            <a:r>
              <a:rPr lang="ru-RU" dirty="0" smtClean="0"/>
              <a:t>) 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ним определить города для выявления фиксированных эффектов</a:t>
            </a:r>
            <a:r>
              <a:rPr lang="ru-RU" dirty="0" smtClean="0"/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Контрольная работа.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Построить эконометрическую модель и оценить её параметры.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Рассчитать прогноз цен до 2014 г. используя оценку параметров и сценарии развития экономики России.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Оформить отчет и представить на бумаге и почтой.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отчета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Таб. Цен по городам –в приложении </a:t>
            </a:r>
            <a:r>
              <a:rPr lang="en-US" sz="2400" dirty="0" smtClean="0"/>
              <a:t>EXEL</a:t>
            </a:r>
            <a:r>
              <a:rPr lang="ru-RU" sz="2400" dirty="0" smtClean="0"/>
              <a:t>; код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Таб. ВВП – </a:t>
            </a:r>
            <a:r>
              <a:rPr lang="en-US" sz="2400" dirty="0" smtClean="0"/>
              <a:t>Y </a:t>
            </a:r>
            <a:r>
              <a:rPr lang="ru-RU" sz="2400" dirty="0" smtClean="0"/>
              <a:t>и</a:t>
            </a:r>
            <a:r>
              <a:rPr lang="en-US" sz="2400" dirty="0" smtClean="0"/>
              <a:t>  V</a:t>
            </a:r>
            <a:r>
              <a:rPr lang="ru-RU" sz="2400" dirty="0" smtClean="0"/>
              <a:t> - в приложении </a:t>
            </a:r>
            <a:r>
              <a:rPr lang="en-US" sz="2400" dirty="0" smtClean="0"/>
              <a:t>EXEL</a:t>
            </a:r>
            <a:r>
              <a:rPr lang="ru-RU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График уровней цен по городам, уравнения по городам, обоснование городов для </a:t>
            </a:r>
            <a:r>
              <a:rPr lang="en-US" sz="2400" dirty="0" smtClean="0"/>
              <a:t>dummies.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Параметры основного уравнения, описание результатов. Сравнение этого уравнения с уравнениями для городов.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Анализ цен по источникам в Интернете. Сопоставлением с ценами в С</a:t>
            </a:r>
            <a:r>
              <a:rPr lang="en-US" sz="2400" dirty="0" err="1" smtClean="0"/>
              <a:t>ityData</a:t>
            </a:r>
            <a:r>
              <a:rPr lang="en-US" sz="2400" dirty="0" smtClean="0"/>
              <a:t>. </a:t>
            </a:r>
            <a:r>
              <a:rPr lang="ru-RU" sz="2400" dirty="0" smtClean="0"/>
              <a:t>Основные выводы.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Прогноз цен до 2014 г. Международная составляющая. Обоснование динамики национальной составляющей до 2014 г.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Прогноз на фоне истории, цены за 2000-2014. Использование п.5 для объяснения ожидаемых изменений.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Выводы. </a:t>
            </a:r>
          </a:p>
          <a:p>
            <a:pPr marL="514350" indent="-514350">
              <a:buAutoNum type="arabicPeriod"/>
            </a:pPr>
            <a:endParaRPr lang="ru-RU" sz="2400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Оценки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15% Домашнее 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сопоставить динамику цен из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CityData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Москве и Санкт-Петербургу  с данными Росстата, пересчитанными в доллары, выяснить различия между ними. Проанализировать  (при наличии данных) зависимость между ценами и среднедушевым потребление товара. Срок представления результатов.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 20 ноября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15% Контрольная работа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Построить регрессии по отдельным городам. Выделить города похожие по значениям коэффициентов регрессии на Москву и Санкт Петербург и резко отличающиеся от них. Профили городов.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4 декабря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15%Эссе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перспективы развития рынка товара, основные направления для инвестиций в России - обзор источников.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11 декабря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55% Прогноз цен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25 декабря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Опоздание на 1 неделю – минус 1 балл с оценки за данную работу.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1772817"/>
            <a:ext cx="8496944" cy="4824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b="1" dirty="0" smtClean="0">
                <a:solidFill>
                  <a:srgbClr val="7030A0"/>
                </a:solidFill>
              </a:rPr>
              <a:t>1. Нормативы как следствие применяемых технологий</a:t>
            </a:r>
            <a:r>
              <a:rPr lang="ru-RU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на выработку 1 </a:t>
            </a:r>
            <a:r>
              <a:rPr lang="ru-RU" dirty="0" err="1" smtClean="0">
                <a:solidFill>
                  <a:srgbClr val="7030A0"/>
                </a:solidFill>
              </a:rPr>
              <a:t>кВт.часа</a:t>
            </a:r>
            <a:r>
              <a:rPr lang="ru-RU" dirty="0" smtClean="0">
                <a:solidFill>
                  <a:srgbClr val="7030A0"/>
                </a:solidFill>
              </a:rPr>
              <a:t> электроэнергии - 1/3 кг условного топлива ( 1 кг условного топлива = 7000 ккал);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на посев 1 га пшеницы – 2 центнера семян.</a:t>
            </a:r>
          </a:p>
          <a:p>
            <a:pPr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</a:rPr>
              <a:t>2. Влияние технологий – производство этанола (винный спирт)</a:t>
            </a: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пищевого сырья;</a:t>
            </a: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гидролизного сырья (из «опилок»);</a:t>
            </a: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«из нефти» –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гидротация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этилена.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пищевые цели используется только спирт из пищевого сырья.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3. Кривые </a:t>
            </a:r>
            <a:r>
              <a:rPr lang="ru-RU" b="1" dirty="0" err="1" smtClean="0">
                <a:solidFill>
                  <a:srgbClr val="00B050"/>
                </a:solidFill>
              </a:rPr>
              <a:t>обучаемости</a:t>
            </a:r>
            <a:r>
              <a:rPr lang="ru-RU" b="1" dirty="0" smtClean="0">
                <a:solidFill>
                  <a:srgbClr val="00B050"/>
                </a:solidFill>
              </a:rPr>
              <a:t> – снижение общих затрат на единицу продукта примерно на 1% в год;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260648"/>
            <a:ext cx="770485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Материальные потоки,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технологическое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прогнозирование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Форсайт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Требования к цене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83568" y="1484785"/>
            <a:ext cx="7860034" cy="46085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Цена ДОЛЖНА относиться к тому времени, в котором планируются события.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Поскольку эти цены неизвестны, то используются суррогаты: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1) неизменные цены (базового года) – допустимо только в предположении о том, что рост цен на реализуемую продукцию не будет отставать от роста цен на элементы затрат. По этой причине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условие не выполнимо для производств, основанных на переработке природных и других  ресурсов с физически ограниченным предложением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Выражают денежные потоки в долларах – то же, что и п.1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</a:rPr>
              <a:t>3) Задаются индексами  роста цены – теоретически лучше, чем п.п. 1 и 2, вопрос в том, сколь точно они будут угаданы.</a:t>
            </a:r>
            <a:endParaRPr lang="ru-RU" sz="3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Особенность «коробочных»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Прогнозирование основано на «зашитых» алгоритмах. Эти алгоритмы универсальны, но, как всякие универсальные решения, основаны на отбрасывании частностей.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Этот курс основан на выделении частностей и внимании к ним.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Одно из очень многих ПО для прогноза денежного потока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/>
                <a:gridCol w="1008112"/>
                <a:gridCol w="1008112"/>
                <a:gridCol w="1008112"/>
                <a:gridCol w="720080"/>
                <a:gridCol w="73042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Basic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Standart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</a:p>
                    <a:p>
                      <a:r>
                        <a:rPr lang="en-US" dirty="0" smtClean="0"/>
                        <a:t>Plus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Maximum forecast period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12-months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3-years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5-years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7-years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7-years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 product lines and cost of sales lines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Balance sheets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AT, Sales Tax &amp; and GST terms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Company tax calculator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Fixed assets and automatic depreciation calculations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Up to 30 overhead </a:t>
                      </a:r>
                      <a:r>
                        <a:rPr lang="en-US" dirty="0" smtClean="0"/>
                        <a:t>expense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Stock and work in progress feature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Dividends or drawings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£9.95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£29.95</a:t>
                      </a:r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£79.95</a:t>
                      </a:r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£129.95</a:t>
                      </a:r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£159.95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			Задача курса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Научить  использовать метод для прогнозирования цен.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Источники: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CityData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ценах;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2) IMF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  http://www.imf.org/external/pubs/ft/weo/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2011/02/index.htm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ВВП по странам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Минэкономразития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economy.gov.ru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 прогноз развития экономики России.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Вооружить вас инструментом, дающим конкурентные преимущества в аналитической работе.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Кроме цен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по этой же схеме могут рассчитываться другие удельные показатели, нормированные на душу населения.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НИУ ВШЭ проф.В.Коссов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3254</TotalTime>
  <Words>2435</Words>
  <Application>Microsoft Office PowerPoint</Application>
  <PresentationFormat>Экран (4:3)</PresentationFormat>
  <Paragraphs>378</Paragraphs>
  <Slides>42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42</vt:i4>
      </vt:variant>
    </vt:vector>
  </HeadingPairs>
  <TitlesOfParts>
    <vt:vector size="44" baseType="lpstr">
      <vt:lpstr>Тема Office</vt:lpstr>
      <vt:lpstr>Аспект</vt:lpstr>
      <vt:lpstr>Прогнозирование цен  на годы вперед</vt:lpstr>
      <vt:lpstr>Цель курса</vt:lpstr>
      <vt:lpstr>Оценка эффективности инвестиционного проекта</vt:lpstr>
      <vt:lpstr>СF = (p,q) – скалярное произведение </vt:lpstr>
      <vt:lpstr> </vt:lpstr>
      <vt:lpstr>Требования к цене</vt:lpstr>
      <vt:lpstr>Особенность «коробочных» ПО</vt:lpstr>
      <vt:lpstr>Одно из очень многих ПО для прогноза денежного потока</vt:lpstr>
      <vt:lpstr>   Задача курса</vt:lpstr>
      <vt:lpstr>Яйца куриные. Цена за 10 штук, руб.</vt:lpstr>
      <vt:lpstr>Цена цветного телевизора, руб. Эффект смены поколений</vt:lpstr>
      <vt:lpstr>Понятие «Уровень цены»</vt:lpstr>
      <vt:lpstr>Экономическое содержание уровня цены товара</vt:lpstr>
      <vt:lpstr>Доля добавленной стоимости в валовом обороте, %</vt:lpstr>
      <vt:lpstr>Уровень цены как функция от доли расходов на товар и его среднедушевого потребления.</vt:lpstr>
      <vt:lpstr>Особенность системы</vt:lpstr>
      <vt:lpstr>Закономерности доли, h, и её связь с жизненным циклом товара</vt:lpstr>
      <vt:lpstr>Динамика характеристик денежного потока</vt:lpstr>
      <vt:lpstr>Зависимость уровня цены z от дохода</vt:lpstr>
      <vt:lpstr>США:  потребление яиц на душу (q) и доля расходов на яйца (h), 1929 -2007</vt:lpstr>
      <vt:lpstr>Историческая динамика душевого потребления и доли расходов на товар</vt:lpstr>
      <vt:lpstr>Уровень цен на сахар в России и США                 </vt:lpstr>
      <vt:lpstr>Уровень цен на яйца куриные. Россия и США</vt:lpstr>
      <vt:lpstr>Вывод из двух слайдов</vt:lpstr>
      <vt:lpstr>Независимая переменная модели</vt:lpstr>
      <vt:lpstr>Россия и США.  Логарифмы уровней цен на куриные яйца </vt:lpstr>
      <vt:lpstr>Цены дюжины яиц ($) в магазинах США.  База 1947-1955  гг., экстраполяция на 1956-2008 гг.</vt:lpstr>
      <vt:lpstr>Цена сахара в магазинах США($/ фунт): уменьшение наклона тренда</vt:lpstr>
      <vt:lpstr>Предсказуемость изменения цен</vt:lpstr>
      <vt:lpstr>Магистраль – выбор городов с нормальными ценами</vt:lpstr>
      <vt:lpstr>Старт – выявление различий между городами – поездка на такси из центра города в аэропорт </vt:lpstr>
      <vt:lpstr>Построение магистрали: где будут Москва и Питер при ln(V)=10,5?</vt:lpstr>
      <vt:lpstr>Выводы из магистрали</vt:lpstr>
      <vt:lpstr>Оценка нормальной цены и прокси</vt:lpstr>
      <vt:lpstr>Ожидаемый уровень цен.</vt:lpstr>
      <vt:lpstr>Переменные</vt:lpstr>
      <vt:lpstr>Модель</vt:lpstr>
      <vt:lpstr>Структура модели: 2 города, 3 года </vt:lpstr>
      <vt:lpstr>Прочитать</vt:lpstr>
      <vt:lpstr>Что делать?</vt:lpstr>
      <vt:lpstr>Структура отчета</vt:lpstr>
      <vt:lpstr>Оценки</vt:lpstr>
    </vt:vector>
  </TitlesOfParts>
  <Company>KPBS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Прогнозирование денежных потоков проекта</dc:title>
  <dc:creator>Пользователь Windows</dc:creator>
  <cp:lastModifiedBy>Пользователь Windows</cp:lastModifiedBy>
  <cp:revision>65</cp:revision>
  <dcterms:created xsi:type="dcterms:W3CDTF">2010-10-14T01:26:44Z</dcterms:created>
  <dcterms:modified xsi:type="dcterms:W3CDTF">2012-11-06T10:30:59Z</dcterms:modified>
</cp:coreProperties>
</file>